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F98"/>
    <a:srgbClr val="DBD9C0"/>
    <a:srgbClr val="828971"/>
    <a:srgbClr val="949D9E"/>
    <a:srgbClr val="AAA38E"/>
    <a:srgbClr val="009AA6"/>
    <a:srgbClr val="003145"/>
    <a:srgbClr val="486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CB34AA40-B879-4AEB-B87F-47D771236C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17BDF24-4CE5-44D0-994B-57A5A64CB2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5DD0F6-7825-47E9-80CF-E46B2C7971AC}" type="datetimeFigureOut">
              <a:rPr lang="da-DK"/>
              <a:pPr>
                <a:defRPr/>
              </a:pPr>
              <a:t>29-03-2022</a:t>
            </a:fld>
            <a:endParaRPr 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DD41589E-1317-4C6D-B03B-AD102A56BF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4D33C158-4F23-41CF-BEE3-0D29E13A5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35A44A-323A-4A8F-A630-09295E8F4F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89DE23EA-BCBC-4EBE-BC44-AB32D7356B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506098-26FC-4EFE-A31D-49C19AB53C7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SU 1">
            <a:extLst>
              <a:ext uri="{FF2B5EF4-FFF2-40B4-BE49-F238E27FC236}">
                <a16:creationId xmlns:a16="http://schemas.microsoft.com/office/drawing/2014/main" id="{B58BEE0A-1FC3-402F-B0A9-DF4E3B2CA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lede 11" descr="Aalborg Universitetshospital_1.png">
            <a:extLst>
              <a:ext uri="{FF2B5EF4-FFF2-40B4-BE49-F238E27FC236}">
                <a16:creationId xmlns:a16="http://schemas.microsoft.com/office/drawing/2014/main" id="{EF2F0FED-6699-47E6-B75A-A73ED6E29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449763"/>
            <a:ext cx="5754688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6913563" cy="17287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276475"/>
            <a:ext cx="6400800" cy="1152525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B66D9B-3368-4C9A-902A-D1C7BEA55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-6350"/>
            <a:ext cx="161925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D7450-479D-4630-876A-91BBABD0B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5438" y="3429000"/>
            <a:ext cx="3527425" cy="47625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925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507152-D471-4342-B7CC-20AD13BEB5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CE2384-F62D-417B-B47C-8166ADD1EFB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EBC036B-C96F-405E-B09D-7F9916209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E9E77-C892-4096-974C-9D8BF0DD4A3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2591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15113" y="260350"/>
            <a:ext cx="2071687" cy="56896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67425" cy="56896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754B5-94CB-401C-B54B-1408A315397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E0C5BE-DA2B-4AA0-8114-EBAC57AC1E4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A6DBB36-3EE0-4B58-8F6F-2CA32F953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5F063-771B-43E5-B3D9-3D2488D7B4B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87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E0BC26-0CF6-4826-ADB7-117B2F9075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A25085-3658-4AC2-B2CF-5C6536FC5F0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F87417D-D833-4EB8-B4F5-1FD382DF8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CD618-A809-480D-A457-23308AB64D0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2604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3EFF6D-BB43-4C87-9145-28BDE1683E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9BDAEC-3138-4F75-B137-DECB0D77530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D956DCB-8057-4DE1-9248-6643955B6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27FDB-9F76-4B4A-9F5A-0215B99FE69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2725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95288" y="1600200"/>
            <a:ext cx="40687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FAF25-5069-45C9-B69F-C529CF5006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6279C3-4138-4462-8437-9E27A17E27B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5183E3-2774-4F2E-8E72-F7E70A40D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188F1-CB10-4614-8433-70495620F75B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3008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E5736E-67C2-4E4B-BF21-A9A773F6BC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104E5DF-47B6-4D2D-A25E-047A8F02FFC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F36683F-C44E-4FF6-BCD0-A338290CA6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597DA-C043-47F1-ADED-048C3DD71D0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8540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0A1857-0C05-4630-B24C-906CF2141A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9C2514-D051-41B6-8D7B-73ED71DE8FB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B7D9975-1B41-4CB1-ABCC-5572B3CD2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F454B-050F-49C9-8001-7DAEA66B1C2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8472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86601DC-838C-460A-8F00-72171386FD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75A0F27-8D6C-4B3C-A018-EAB1AB75462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8F084A5-1336-4D25-B076-E51F1F14EB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0EF18-17A7-43B1-8D12-AC2C378685C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5319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59EE6-D71B-4E32-808D-1343284ABB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CB40E2-91C4-4712-8D46-56352D8FA61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0D887CB-0216-4EC4-AF87-71427FAC21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41FA9-E2DD-40E7-9AC8-8DB94941E813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8399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126A2D-A876-4603-AB01-AFE342FB26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1C615D-FED4-4C0D-8156-FB275340E2E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AA48D17-EEEF-46BC-9310-376442BE0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E516A-F6AD-45D4-AE47-8A39619A4F7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76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U 2">
            <a:extLst>
              <a:ext uri="{FF2B5EF4-FFF2-40B4-BE49-F238E27FC236}">
                <a16:creationId xmlns:a16="http://schemas.microsoft.com/office/drawing/2014/main" id="{7CFC7171-A33C-43C3-80DA-CED57626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7BD60474-544F-4CDA-8D89-DB580CF3F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296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5CC9BC-7A9E-467E-95A2-C1F2F2C09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00200"/>
            <a:ext cx="8291512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78CD5A-7252-46D2-8ED2-83DAEC53E0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7938" y="5949950"/>
            <a:ext cx="2527301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074BC78-248F-416C-8F71-A9759C035A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-3175"/>
            <a:ext cx="1619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92AC33A-A69B-4C6B-9C31-E88A354B6D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2838" y="-3175"/>
            <a:ext cx="411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7200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8A43CBF-DC97-4BBE-8C31-FFA92D17078F}" type="slidenum">
              <a:rPr lang="da-DK" altLang="da-DK"/>
              <a:pPr/>
              <a:t>‹nr.›</a:t>
            </a:fld>
            <a:endParaRPr lang="da-DK" altLang="da-DK"/>
          </a:p>
        </p:txBody>
      </p:sp>
      <p:pic>
        <p:nvPicPr>
          <p:cNvPr id="1032" name="Picture 13" descr="RN 2_logo">
            <a:extLst>
              <a:ext uri="{FF2B5EF4-FFF2-40B4-BE49-F238E27FC236}">
                <a16:creationId xmlns:a16="http://schemas.microsoft.com/office/drawing/2014/main" id="{6F2E1B72-032B-4212-BA68-53E5066E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6400800"/>
            <a:ext cx="14938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Billede 9" descr="Aalborg Universitetshospital_2.png">
            <a:extLst>
              <a:ext uri="{FF2B5EF4-FFF2-40B4-BE49-F238E27FC236}">
                <a16:creationId xmlns:a16="http://schemas.microsoft.com/office/drawing/2014/main" id="{0382C2EF-9BF3-478A-B6E7-B92CD43AE7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6508750"/>
            <a:ext cx="35845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000">
          <a:solidFill>
            <a:schemeClr val="tx1"/>
          </a:solidFill>
          <a:latin typeface="+mn-lt"/>
        </a:defRPr>
      </a:lvl2pPr>
      <a:lvl3pPr marL="895350" indent="-17462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>
          <a:solidFill>
            <a:schemeClr val="tx1"/>
          </a:solidFill>
          <a:latin typeface="+mn-lt"/>
        </a:defRPr>
      </a:lvl3pPr>
      <a:lvl4pPr marL="125730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400">
          <a:solidFill>
            <a:schemeClr val="tx1"/>
          </a:solidFill>
          <a:latin typeface="+mn-lt"/>
        </a:defRPr>
      </a:lvl4pPr>
      <a:lvl5pPr marL="16192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5pPr>
      <a:lvl6pPr marL="20764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6pPr>
      <a:lvl7pPr marL="25336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7pPr>
      <a:lvl8pPr marL="29908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8pPr>
      <a:lvl9pPr marL="3448050" indent="-180975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1FCEF1-0BDA-4AB5-88F7-0509D43B5E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altLang="da-DK" dirty="0"/>
              <a:t>Nordic </a:t>
            </a:r>
            <a:r>
              <a:rPr lang="da-DK" altLang="da-DK" dirty="0" err="1"/>
              <a:t>Totalys</a:t>
            </a:r>
            <a:r>
              <a:rPr lang="da-DK" altLang="da-DK" dirty="0"/>
              <a:t> user meeting AX-lab 6/4-22</a:t>
            </a:r>
            <a:br>
              <a:rPr lang="da-DK" altLang="da-DK" dirty="0"/>
            </a:br>
            <a:endParaRPr lang="da-DK" altLang="da-DK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EFB70ED-507D-4789-91BD-7C1A21F2D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 flipH="1">
            <a:off x="971600" y="4149080"/>
            <a:ext cx="4896544" cy="49986"/>
          </a:xfrm>
        </p:spPr>
        <p:txBody>
          <a:bodyPr/>
          <a:lstStyle/>
          <a:p>
            <a:pPr algn="ctr" eaLnBrk="1" hangingPunct="1"/>
            <a:endParaRPr lang="da-DK" altLang="da-DK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6D259-A449-4075-9FED-66C2363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Focal</a:t>
            </a:r>
            <a:r>
              <a:rPr lang="da-DK" dirty="0"/>
              <a:t> Point analog from 2006</a:t>
            </a:r>
          </a:p>
        </p:txBody>
      </p:sp>
      <p:pic>
        <p:nvPicPr>
          <p:cNvPr id="6" name="Pladsholder til billede 5" descr="Et billede, der indeholder indendørs, gulv&#10;&#10;Automatisk genereret beskrivelse">
            <a:extLst>
              <a:ext uri="{FF2B5EF4-FFF2-40B4-BE49-F238E27FC236}">
                <a16:creationId xmlns:a16="http://schemas.microsoft.com/office/drawing/2014/main" id="{86D12936-B98E-45C9-A727-4796273A69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 rot="5400000">
            <a:off x="2478088" y="-73025"/>
            <a:ext cx="4114800" cy="5486400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B8F0C38-16D9-4DC3-A1C9-8C2FE817D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dirty="0"/>
              <a:t>Not in </a:t>
            </a:r>
            <a:r>
              <a:rPr lang="da-DK" dirty="0" err="1"/>
              <a:t>use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157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B8328-0C4D-4E2E-BD47-0B40F97C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Totalys</a:t>
            </a:r>
            <a:r>
              <a:rPr lang="da-DK" dirty="0"/>
              <a:t> </a:t>
            </a:r>
            <a:r>
              <a:rPr lang="da-DK" dirty="0" err="1"/>
              <a:t>slideprep</a:t>
            </a:r>
            <a:r>
              <a:rPr lang="da-DK" dirty="0"/>
              <a:t> juni 2014</a:t>
            </a:r>
          </a:p>
        </p:txBody>
      </p:sp>
      <p:pic>
        <p:nvPicPr>
          <p:cNvPr id="6" name="Pladsholder til billede 5" descr="Et billede, der indeholder indendørs, gulv, væg, loft&#10;&#10;Automatisk genereret beskrivelse">
            <a:extLst>
              <a:ext uri="{FF2B5EF4-FFF2-40B4-BE49-F238E27FC236}">
                <a16:creationId xmlns:a16="http://schemas.microsoft.com/office/drawing/2014/main" id="{E1E9E135-03A4-426D-865C-A5A662BD954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3BBEAB2-3F58-4120-AFAD-0A67AC95D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dirty="0"/>
              <a:t>Urin</a:t>
            </a:r>
          </a:p>
          <a:p>
            <a:r>
              <a:rPr lang="da-DK" dirty="0" err="1"/>
              <a:t>Vacuum</a:t>
            </a:r>
            <a:endParaRPr lang="da-DK" dirty="0"/>
          </a:p>
          <a:p>
            <a:r>
              <a:rPr lang="da-DK" dirty="0" err="1"/>
              <a:t>Syringe</a:t>
            </a:r>
            <a:r>
              <a:rPr lang="da-DK" dirty="0"/>
              <a:t> and </a:t>
            </a:r>
            <a:r>
              <a:rPr lang="da-DK" dirty="0" err="1"/>
              <a:t>plunger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553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3965D-A845-4126-834D-746DACC0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432048"/>
          </a:xfrm>
        </p:spPr>
        <p:txBody>
          <a:bodyPr/>
          <a:lstStyle/>
          <a:p>
            <a:r>
              <a:rPr lang="da-DK" dirty="0" err="1"/>
              <a:t>Totalys</a:t>
            </a:r>
            <a:r>
              <a:rPr lang="da-DK" dirty="0"/>
              <a:t> multiprocesser november 2014</a:t>
            </a:r>
          </a:p>
        </p:txBody>
      </p:sp>
      <p:pic>
        <p:nvPicPr>
          <p:cNvPr id="6" name="Pladsholder til billede 5" descr="Et billede, der indeholder væg, indendørs&#10;&#10;Automatisk genereret beskrivelse">
            <a:extLst>
              <a:ext uri="{FF2B5EF4-FFF2-40B4-BE49-F238E27FC236}">
                <a16:creationId xmlns:a16="http://schemas.microsoft.com/office/drawing/2014/main" id="{36F7CCC1-6AAD-4D57-8A28-63BC34C9A75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 rot="5400000">
            <a:off x="2233464" y="-497160"/>
            <a:ext cx="3970784" cy="5486400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04029A6-C863-4793-B777-81F7A1988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4797152"/>
            <a:ext cx="5486400" cy="1375048"/>
          </a:xfrm>
        </p:spPr>
        <p:txBody>
          <a:bodyPr/>
          <a:lstStyle/>
          <a:p>
            <a:r>
              <a:rPr lang="da-DK" dirty="0" err="1"/>
              <a:t>Afpipetering</a:t>
            </a:r>
            <a:r>
              <a:rPr lang="da-DK" dirty="0"/>
              <a:t> HPV</a:t>
            </a:r>
          </a:p>
          <a:p>
            <a:r>
              <a:rPr lang="da-DK" dirty="0"/>
              <a:t>4 </a:t>
            </a:r>
            <a:r>
              <a:rPr lang="da-DK" dirty="0" err="1"/>
              <a:t>characters</a:t>
            </a:r>
            <a:endParaRPr lang="da-DK" dirty="0"/>
          </a:p>
          <a:p>
            <a:r>
              <a:rPr lang="da-DK" dirty="0"/>
              <a:t>IO Port open</a:t>
            </a:r>
          </a:p>
          <a:p>
            <a:r>
              <a:rPr lang="da-DK" dirty="0"/>
              <a:t>Warning HPV</a:t>
            </a:r>
          </a:p>
          <a:p>
            <a:r>
              <a:rPr lang="da-DK" dirty="0" err="1"/>
              <a:t>Noise</a:t>
            </a:r>
            <a:r>
              <a:rPr lang="da-DK" dirty="0"/>
              <a:t> from elevator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936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F9B04-BEA9-4B9D-8B98-CB9BB417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Viper</a:t>
            </a:r>
            <a:r>
              <a:rPr lang="da-DK" dirty="0"/>
              <a:t> </a:t>
            </a:r>
            <a:r>
              <a:rPr lang="da-DK" dirty="0" err="1"/>
              <a:t>nov</a:t>
            </a:r>
            <a:r>
              <a:rPr lang="da-DK" dirty="0"/>
              <a:t> 2018</a:t>
            </a:r>
          </a:p>
        </p:txBody>
      </p:sp>
      <p:pic>
        <p:nvPicPr>
          <p:cNvPr id="6" name="Pladsholder til billede 5" descr="Et billede, der indeholder væg, indendørs&#10;&#10;Automatisk genereret beskrivelse">
            <a:extLst>
              <a:ext uri="{FF2B5EF4-FFF2-40B4-BE49-F238E27FC236}">
                <a16:creationId xmlns:a16="http://schemas.microsoft.com/office/drawing/2014/main" id="{CCED603A-2B9D-4312-B08C-BB0DBBD97A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 rot="5400000">
            <a:off x="2478088" y="-73025"/>
            <a:ext cx="4114800" cy="5486400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F651F4-175D-4C77-B7F0-B507E13EF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dirty="0"/>
              <a:t>Reading of </a:t>
            </a:r>
            <a:r>
              <a:rPr lang="da-DK" dirty="0" err="1"/>
              <a:t>barcode</a:t>
            </a:r>
            <a:endParaRPr lang="da-DK" dirty="0"/>
          </a:p>
          <a:p>
            <a:r>
              <a:rPr lang="da-DK" dirty="0" err="1"/>
              <a:t>Initializing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restart</a:t>
            </a:r>
          </a:p>
        </p:txBody>
      </p:sp>
    </p:spTree>
    <p:extLst>
      <p:ext uri="{BB962C8B-B14F-4D97-AF65-F5344CB8AC3E}">
        <p14:creationId xmlns:p14="http://schemas.microsoft.com/office/powerpoint/2010/main" val="158315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6D881-E7CD-4421-A558-F6DFE7BB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CBF54-B9FF-4EEB-AB0F-2B622E302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Kit</a:t>
            </a:r>
          </a:p>
          <a:p>
            <a:r>
              <a:rPr lang="da-DK" dirty="0"/>
              <a:t>EA/OG </a:t>
            </a:r>
            <a:r>
              <a:rPr lang="da-DK"/>
              <a:t>versus Hæm</a:t>
            </a:r>
          </a:p>
        </p:txBody>
      </p:sp>
    </p:spTree>
    <p:extLst>
      <p:ext uri="{BB962C8B-B14F-4D97-AF65-F5344CB8AC3E}">
        <p14:creationId xmlns:p14="http://schemas.microsoft.com/office/powerpoint/2010/main" val="1460418396"/>
      </p:ext>
    </p:extLst>
  </p:cSld>
  <p:clrMapOvr>
    <a:masterClrMapping/>
  </p:clrMapOvr>
</p:sld>
</file>

<file path=ppt/theme/theme1.xml><?xml version="1.0" encoding="utf-8"?>
<a:theme xmlns:a="http://schemas.openxmlformats.org/drawingml/2006/main" name="Sundhed_AalborgSygehusAUH_1">
  <a:themeElements>
    <a:clrScheme name="2 Print Sundhed">
      <a:dk1>
        <a:sysClr val="windowText" lastClr="000000"/>
      </a:dk1>
      <a:lt1>
        <a:srgbClr val="004150"/>
      </a:lt1>
      <a:dk2>
        <a:srgbClr val="FFFFFF"/>
      </a:dk2>
      <a:lt2>
        <a:srgbClr val="006983"/>
      </a:lt2>
      <a:accent1>
        <a:srgbClr val="006983"/>
      </a:accent1>
      <a:accent2>
        <a:srgbClr val="1BD1FF"/>
      </a:accent2>
      <a:accent3>
        <a:srgbClr val="003145"/>
      </a:accent3>
      <a:accent4>
        <a:srgbClr val="3C8A2E"/>
      </a:accent4>
      <a:accent5>
        <a:srgbClr val="228E7C"/>
      </a:accent5>
      <a:accent6>
        <a:srgbClr val="002060"/>
      </a:accent6>
      <a:hlink>
        <a:srgbClr val="0000FF"/>
      </a:hlink>
      <a:folHlink>
        <a:srgbClr val="800080"/>
      </a:folHlink>
    </a:clrScheme>
    <a:fontScheme name="Sundhed_AalborgSygehusAUH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undhed_AalborgSygehusAUH_1 1">
        <a:dk1>
          <a:srgbClr val="E6BC3F"/>
        </a:dk1>
        <a:lt1>
          <a:srgbClr val="FFFFFF"/>
        </a:lt1>
        <a:dk2>
          <a:srgbClr val="01454C"/>
        </a:dk2>
        <a:lt2>
          <a:srgbClr val="FFFFFF"/>
        </a:lt2>
        <a:accent1>
          <a:srgbClr val="006983"/>
        </a:accent1>
        <a:accent2>
          <a:srgbClr val="822433"/>
        </a:accent2>
        <a:accent3>
          <a:srgbClr val="AAB0B2"/>
        </a:accent3>
        <a:accent4>
          <a:srgbClr val="DADADA"/>
        </a:accent4>
        <a:accent5>
          <a:srgbClr val="AAB9C1"/>
        </a:accent5>
        <a:accent6>
          <a:srgbClr val="75202D"/>
        </a:accent6>
        <a:hlink>
          <a:srgbClr val="E37222"/>
        </a:hlink>
        <a:folHlink>
          <a:srgbClr val="3C8A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dhed_AalborgSygehusAUH_1 2">
        <a:dk1>
          <a:srgbClr val="6B6B6B"/>
        </a:dk1>
        <a:lt1>
          <a:srgbClr val="FFFFFF"/>
        </a:lt1>
        <a:dk2>
          <a:srgbClr val="006983"/>
        </a:dk2>
        <a:lt2>
          <a:srgbClr val="E6BC3F"/>
        </a:lt2>
        <a:accent1>
          <a:srgbClr val="E37222"/>
        </a:accent1>
        <a:accent2>
          <a:srgbClr val="822433"/>
        </a:accent2>
        <a:accent3>
          <a:srgbClr val="FFFFFF"/>
        </a:accent3>
        <a:accent4>
          <a:srgbClr val="5A5A5A"/>
        </a:accent4>
        <a:accent5>
          <a:srgbClr val="EFBCAB"/>
        </a:accent5>
        <a:accent6>
          <a:srgbClr val="75202D"/>
        </a:accent6>
        <a:hlink>
          <a:srgbClr val="006983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EF7EC8DB1C70498582C33620D23225" ma:contentTypeVersion="8" ma:contentTypeDescription="Opret et nyt dokument." ma:contentTypeScope="" ma:versionID="1bffd9494f2ceca6f7fa58dd87bcdffe">
  <xsd:schema xmlns:xsd="http://www.w3.org/2001/XMLSchema" xmlns:p="http://schemas.microsoft.com/office/2006/metadata/properties" xmlns:ns2="9ad44911-d6b5-4603-b82b-5977d3725436" xmlns:ns3="e0db9b39-de14-438d-a08b-eeb5a93083ce" targetNamespace="http://schemas.microsoft.com/office/2006/metadata/properties" ma:root="true" ma:fieldsID="b6ce226c4191447d7c8fde7693c318f4" ns2:_="" ns3:_="">
    <xsd:import namespace="9ad44911-d6b5-4603-b82b-5977d3725436"/>
    <xsd:import namespace="e0db9b39-de14-438d-a08b-eeb5a93083ce"/>
    <xsd:element name="properties">
      <xsd:complexType>
        <xsd:sequence>
          <xsd:element name="documentManagement">
            <xsd:complexType>
              <xsd:all>
                <xsd:element ref="ns2:Programtype" minOccurs="0"/>
                <xsd:element ref="ns2:Farve" minOccurs="0"/>
                <xsd:element ref="ns2:Institution" minOccurs="0"/>
                <xsd:element ref="ns2:Skabelontype" minOccurs="0"/>
                <xsd:element ref="ns2:Designtyper" minOccurs="0"/>
                <xsd:element ref="ns3:Sprog" minOccurs="0"/>
                <xsd:element ref="ns3:Farve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9ad44911-d6b5-4603-b82b-5977d3725436" elementFormDefault="qualified">
    <xsd:import namespace="http://schemas.microsoft.com/office/2006/documentManagement/types"/>
    <xsd:element name="Programtype" ma:index="8" nillable="true" ma:displayName="Programtype" ma:format="Dropdown" ma:internalName="Programtype">
      <xsd:simpleType>
        <xsd:restriction base="dms:Choice">
          <xsd:enumeration value="Word"/>
          <xsd:enumeration value="InDesign"/>
          <xsd:enumeration value="PDF"/>
          <xsd:enumeration value="Excell"/>
          <xsd:enumeration value="Powerpoint"/>
        </xsd:restriction>
      </xsd:simpleType>
    </xsd:element>
    <xsd:element name="Farve" ma:index="9" nillable="true" ma:displayName="Organisation" ma:format="Dropdown" ma:internalName="Farve">
      <xsd:simpleType>
        <xsd:restriction base="dms:Choice">
          <xsd:enumeration value="1. Regionen"/>
          <xsd:enumeration value="2. Sundhed"/>
          <xsd:enumeration value="3. Specialsektoren"/>
          <xsd:enumeration value="4. Regional Udvikling"/>
          <xsd:enumeration value="5. Alle"/>
        </xsd:restriction>
      </xsd:simpleType>
    </xsd:element>
    <xsd:element name="Institution" ma:index="10" nillable="true" ma:displayName="Institution" ma:format="Dropdown" ma:internalName="Institution">
      <xsd:simpleType>
        <xsd:restriction base="dms:Choice">
          <xsd:enumeration value="Region Nordjylland"/>
          <xsd:enumeration value="Sundhed"/>
          <xsd:enumeration value="Regional Udvikling"/>
          <xsd:enumeration value="Specialsektoren"/>
          <xsd:enumeration value="Infektionshygiejnen"/>
          <xsd:enumeration value="Praksissektoren"/>
          <xsd:enumeration value="Psykiatrien"/>
          <xsd:enumeration value="Røntgenfysik"/>
          <xsd:enumeration value="Sygehusapoteket"/>
          <xsd:enumeration value="Sygehus Himmerland"/>
          <xsd:enumeration value="Sygehus Thy-Mors"/>
          <xsd:enumeration value="Sygehus Vendsyssel"/>
          <xsd:enumeration value="Aalborg Universitetshospital"/>
          <xsd:enumeration value="Sundhedsbrugerrådet"/>
          <xsd:enumeration value="Boformen Kærvang"/>
          <xsd:enumeration value="Boformen Skovvænget"/>
          <xsd:enumeration value="Boformen Aas"/>
          <xsd:enumeration value="Center for Døvblindhed og Høretab"/>
          <xsd:enumeration value="Daghus Morsø"/>
          <xsd:enumeration value="Daghus Thisted"/>
          <xsd:enumeration value="Høreinstituttet"/>
          <xsd:enumeration value="Institut for Syn og Teknologi"/>
          <xsd:enumeration value="Institut for Syn og Hørelse"/>
          <xsd:enumeration value="Misbrugscentret"/>
          <xsd:enumeration value="Nordjysk Center for Erhvervet Hjerneskade"/>
          <xsd:enumeration value="Rehabiliteringscenter for flygtninge"/>
          <xsd:enumeration value="Rehabiliteringscenter Strandgården"/>
          <xsd:enumeration value="Socialpsykiatrisk Boform Brovst"/>
          <xsd:enumeration value="Socialpsykiatrisk Boform Solsiden"/>
          <xsd:enumeration value="Socialpsykiatrisk Boform Vestervang"/>
          <xsd:enumeration value="Socialpsykiatrisk Boform Visborggaard"/>
          <xsd:enumeration value="Specialbørnehjemmene"/>
          <xsd:enumeration value="Sødisbakke"/>
          <xsd:enumeration value="Taleinstituttet"/>
          <xsd:enumeration value="Vækstforum"/>
          <xsd:enumeration value="Sundhedsbrugerrådet"/>
          <xsd:enumeration value="Den sikrede institution Kompasset"/>
        </xsd:restriction>
      </xsd:simpleType>
    </xsd:element>
    <xsd:element name="Skabelontype" ma:index="11" nillable="true" ma:displayName="Skabelontype" ma:format="Dropdown" ma:internalName="Skabelontype">
      <xsd:simpleType>
        <xsd:restriction base="dms:Choice">
          <xsd:enumeration value="Anledningskort"/>
          <xsd:enumeration value="Bordkort"/>
          <xsd:enumeration value="Brevpapir"/>
          <xsd:enumeration value="Invitationer"/>
          <xsd:enumeration value="Julekort"/>
          <xsd:enumeration value="Kursusbevis"/>
          <xsd:enumeration value="Mapperyg"/>
          <xsd:enumeration value="Navneskilt"/>
          <xsd:enumeration value="Nyhedsbrev"/>
          <xsd:enumeration value="Pjecer"/>
          <xsd:enumeration value="Powerpoint"/>
          <xsd:enumeration value="Pressemeddelse"/>
          <xsd:enumeration value="Rapport"/>
          <xsd:enumeration value="Referat-dagsorden"/>
        </xsd:restriction>
      </xsd:simpleType>
    </xsd:element>
    <xsd:element name="Designtyper" ma:index="12" nillable="true" ma:displayName="Designtyper" ma:format="Dropdown" ma:internalName="Designtyper">
      <xsd:simpleType>
        <xsd:restriction base="dms:Choice">
          <xsd:enumeration value="Type 1"/>
          <xsd:enumeration value="Type 2"/>
          <xsd:enumeration value="Patient/bruger"/>
          <xsd:enumeration value="Rapport 1"/>
          <xsd:enumeration value="Rapport 2"/>
          <xsd:enumeration value="Rapport m. billed"/>
        </xsd:restriction>
      </xsd:simpleType>
    </xsd:element>
  </xsd:schema>
  <xsd:schema xmlns:xsd="http://www.w3.org/2001/XMLSchema" xmlns:dms="http://schemas.microsoft.com/office/2006/documentManagement/types" targetNamespace="e0db9b39-de14-438d-a08b-eeb5a93083ce" elementFormDefault="qualified">
    <xsd:import namespace="http://schemas.microsoft.com/office/2006/documentManagement/types"/>
    <xsd:element name="Sprog" ma:index="13" nillable="true" ma:displayName="Sprog" ma:format="Dropdown" ma:internalName="Sprog">
      <xsd:simpleType>
        <xsd:restriction base="dms:Choice">
          <xsd:enumeration value="Dansk"/>
          <xsd:enumeration value="Engelsk"/>
        </xsd:restriction>
      </xsd:simpleType>
    </xsd:element>
    <xsd:element name="Farve0" ma:index="14" nillable="true" ma:displayName="Farve" ma:format="Dropdown" ma:internalName="Farve0">
      <xsd:simpleType>
        <xsd:restriction base="dms:Choice">
          <xsd:enumeration value="Hvid"/>
          <xsd:enumeration value="Rød"/>
          <xsd:enumeration value="Blå"/>
          <xsd:enumeration value="Orange"/>
          <xsd:enumeration value="Grø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D5BA54-FE75-4089-87A0-C1E4323DB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44911-d6b5-4603-b82b-5977d3725436"/>
    <ds:schemaRef ds:uri="e0db9b39-de14-438d-a08b-eeb5a93083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8FC5AC1-7C5E-44B2-AE9B-3262BC1F6BAB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3F159B6-7397-4A07-9181-0D7D29D81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Aalborg_Universitetshospital_Powerpoint</Template>
  <TotalTime>78</TotalTime>
  <Words>56</Words>
  <Application>Microsoft Office PowerPoint</Application>
  <PresentationFormat>Skærmshow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Sundhed_AalborgSygehusAUH_1</vt:lpstr>
      <vt:lpstr>Nordic Totalys user meeting AX-lab 6/4-22 </vt:lpstr>
      <vt:lpstr>Focal Point analog from 2006</vt:lpstr>
      <vt:lpstr>Totalys slideprep juni 2014</vt:lpstr>
      <vt:lpstr>Totalys multiprocesser november 2014</vt:lpstr>
      <vt:lpstr>Viper nov 2018</vt:lpstr>
      <vt:lpstr>Generel</vt:lpstr>
    </vt:vector>
  </TitlesOfParts>
  <Company>Region Nordjylland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Brugerdag AX-lab 6/4-22 </dc:title>
  <dc:creator>Marianne Norup Nørgaard</dc:creator>
  <cp:lastModifiedBy>Marianne Norup Nørgaard</cp:lastModifiedBy>
  <cp:revision>8</cp:revision>
  <dcterms:created xsi:type="dcterms:W3CDTF">2022-03-23T12:02:07Z</dcterms:created>
  <dcterms:modified xsi:type="dcterms:W3CDTF">2022-03-29T13:06:24Z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arve">
    <vt:lpwstr>2. Sundhed</vt:lpwstr>
  </property>
  <property fmtid="{D5CDD505-2E9C-101B-9397-08002B2CF9AE}" pid="3" name="Skabelontype">
    <vt:lpwstr>Powerpoint</vt:lpwstr>
  </property>
  <property fmtid="{D5CDD505-2E9C-101B-9397-08002B2CF9AE}" pid="4" name="Designtyper">
    <vt:lpwstr/>
  </property>
  <property fmtid="{D5CDD505-2E9C-101B-9397-08002B2CF9AE}" pid="5" name="Programtype">
    <vt:lpwstr>Powerpoint</vt:lpwstr>
  </property>
  <property fmtid="{D5CDD505-2E9C-101B-9397-08002B2CF9AE}" pid="6" name="ContentType">
    <vt:lpwstr>Dokument</vt:lpwstr>
  </property>
  <property fmtid="{D5CDD505-2E9C-101B-9397-08002B2CF9AE}" pid="7" name="Institution">
    <vt:lpwstr>Aalborg Universitetshospital</vt:lpwstr>
  </property>
  <property fmtid="{D5CDD505-2E9C-101B-9397-08002B2CF9AE}" pid="8" name="Sprog">
    <vt:lpwstr>Dansk</vt:lpwstr>
  </property>
  <property fmtid="{D5CDD505-2E9C-101B-9397-08002B2CF9AE}" pid="9" name="Farve0">
    <vt:lpwstr>Blå</vt:lpwstr>
  </property>
</Properties>
</file>