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6" r:id="rId5"/>
    <p:sldId id="270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B"/>
    <a:srgbClr val="D5EEF6"/>
    <a:srgbClr val="E9F4EB"/>
    <a:srgbClr val="FFF4E0"/>
    <a:srgbClr val="EBE6F3"/>
    <a:srgbClr val="002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6824" autoAdjust="0"/>
  </p:normalViewPr>
  <p:slideViewPr>
    <p:cSldViewPr snapToGrid="0">
      <p:cViewPr varScale="1">
        <p:scale>
          <a:sx n="123" d="100"/>
          <a:sy n="123" d="100"/>
        </p:scale>
        <p:origin x="114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s Soleng" userId="eb93140d-4749-4350-accf-1e65d0984db0" providerId="ADAL" clId="{AFF80B28-F3F5-4972-83A2-61A41B23068A}"/>
    <pc:docChg chg="undo custSel addSld modSld modMainMaster">
      <pc:chgData name="Andreas Soleng" userId="eb93140d-4749-4350-accf-1e65d0984db0" providerId="ADAL" clId="{AFF80B28-F3F5-4972-83A2-61A41B23068A}" dt="2021-10-28T11:14:26.132" v="2441" actId="6014"/>
      <pc:docMkLst>
        <pc:docMk/>
      </pc:docMkLst>
      <pc:sldChg chg="new">
        <pc:chgData name="Andreas Soleng" userId="eb93140d-4749-4350-accf-1e65d0984db0" providerId="ADAL" clId="{AFF80B28-F3F5-4972-83A2-61A41B23068A}" dt="2021-10-28T11:13:06.176" v="2415" actId="680"/>
        <pc:sldMkLst>
          <pc:docMk/>
          <pc:sldMk cId="2577313693" sldId="256"/>
        </pc:sldMkLst>
      </pc:sldChg>
      <pc:sldChg chg="new">
        <pc:chgData name="Andreas Soleng" userId="eb93140d-4749-4350-accf-1e65d0984db0" providerId="ADAL" clId="{AFF80B28-F3F5-4972-83A2-61A41B23068A}" dt="2021-10-28T11:13:07.255" v="2416" actId="680"/>
        <pc:sldMkLst>
          <pc:docMk/>
          <pc:sldMk cId="2011054096" sldId="257"/>
        </pc:sldMkLst>
      </pc:sldChg>
      <pc:sldChg chg="new">
        <pc:chgData name="Andreas Soleng" userId="eb93140d-4749-4350-accf-1e65d0984db0" providerId="ADAL" clId="{AFF80B28-F3F5-4972-83A2-61A41B23068A}" dt="2021-10-28T11:13:08.826" v="2417" actId="680"/>
        <pc:sldMkLst>
          <pc:docMk/>
          <pc:sldMk cId="1977716668" sldId="258"/>
        </pc:sldMkLst>
      </pc:sldChg>
      <pc:sldChg chg="new">
        <pc:chgData name="Andreas Soleng" userId="eb93140d-4749-4350-accf-1e65d0984db0" providerId="ADAL" clId="{AFF80B28-F3F5-4972-83A2-61A41B23068A}" dt="2021-10-28T11:13:17.410" v="2418" actId="680"/>
        <pc:sldMkLst>
          <pc:docMk/>
          <pc:sldMk cId="4127404855" sldId="259"/>
        </pc:sldMkLst>
      </pc:sldChg>
      <pc:sldChg chg="new">
        <pc:chgData name="Andreas Soleng" userId="eb93140d-4749-4350-accf-1e65d0984db0" providerId="ADAL" clId="{AFF80B28-F3F5-4972-83A2-61A41B23068A}" dt="2021-10-28T11:13:18.750" v="2419" actId="680"/>
        <pc:sldMkLst>
          <pc:docMk/>
          <pc:sldMk cId="2155256307" sldId="260"/>
        </pc:sldMkLst>
      </pc:sldChg>
      <pc:sldChg chg="new">
        <pc:chgData name="Andreas Soleng" userId="eb93140d-4749-4350-accf-1e65d0984db0" providerId="ADAL" clId="{AFF80B28-F3F5-4972-83A2-61A41B23068A}" dt="2021-10-28T11:13:20.901" v="2420" actId="680"/>
        <pc:sldMkLst>
          <pc:docMk/>
          <pc:sldMk cId="3548651067" sldId="261"/>
        </pc:sldMkLst>
      </pc:sldChg>
      <pc:sldChg chg="new">
        <pc:chgData name="Andreas Soleng" userId="eb93140d-4749-4350-accf-1e65d0984db0" providerId="ADAL" clId="{AFF80B28-F3F5-4972-83A2-61A41B23068A}" dt="2021-10-28T11:13:22.354" v="2421" actId="680"/>
        <pc:sldMkLst>
          <pc:docMk/>
          <pc:sldMk cId="828590404" sldId="262"/>
        </pc:sldMkLst>
      </pc:sldChg>
      <pc:sldChg chg="new">
        <pc:chgData name="Andreas Soleng" userId="eb93140d-4749-4350-accf-1e65d0984db0" providerId="ADAL" clId="{AFF80B28-F3F5-4972-83A2-61A41B23068A}" dt="2021-10-28T11:13:23.768" v="2422" actId="680"/>
        <pc:sldMkLst>
          <pc:docMk/>
          <pc:sldMk cId="781944673" sldId="263"/>
        </pc:sldMkLst>
      </pc:sldChg>
      <pc:sldChg chg="new">
        <pc:chgData name="Andreas Soleng" userId="eb93140d-4749-4350-accf-1e65d0984db0" providerId="ADAL" clId="{AFF80B28-F3F5-4972-83A2-61A41B23068A}" dt="2021-10-28T11:13:25.404" v="2423" actId="680"/>
        <pc:sldMkLst>
          <pc:docMk/>
          <pc:sldMk cId="2880788235" sldId="264"/>
        </pc:sldMkLst>
      </pc:sldChg>
      <pc:sldChg chg="new">
        <pc:chgData name="Andreas Soleng" userId="eb93140d-4749-4350-accf-1e65d0984db0" providerId="ADAL" clId="{AFF80B28-F3F5-4972-83A2-61A41B23068A}" dt="2021-10-28T11:13:26.788" v="2424" actId="680"/>
        <pc:sldMkLst>
          <pc:docMk/>
          <pc:sldMk cId="2191418921" sldId="265"/>
        </pc:sldMkLst>
      </pc:sldChg>
      <pc:sldChg chg="new">
        <pc:chgData name="Andreas Soleng" userId="eb93140d-4749-4350-accf-1e65d0984db0" providerId="ADAL" clId="{AFF80B28-F3F5-4972-83A2-61A41B23068A}" dt="2021-10-28T11:13:28.392" v="2425" actId="680"/>
        <pc:sldMkLst>
          <pc:docMk/>
          <pc:sldMk cId="3478503395" sldId="266"/>
        </pc:sldMkLst>
      </pc:sldChg>
      <pc:sldChg chg="new">
        <pc:chgData name="Andreas Soleng" userId="eb93140d-4749-4350-accf-1e65d0984db0" providerId="ADAL" clId="{AFF80B28-F3F5-4972-83A2-61A41B23068A}" dt="2021-10-28T11:13:29.835" v="2426" actId="680"/>
        <pc:sldMkLst>
          <pc:docMk/>
          <pc:sldMk cId="2634995169" sldId="267"/>
        </pc:sldMkLst>
      </pc:sldChg>
      <pc:sldChg chg="new">
        <pc:chgData name="Andreas Soleng" userId="eb93140d-4749-4350-accf-1e65d0984db0" providerId="ADAL" clId="{AFF80B28-F3F5-4972-83A2-61A41B23068A}" dt="2021-10-28T11:13:31.434" v="2427" actId="680"/>
        <pc:sldMkLst>
          <pc:docMk/>
          <pc:sldMk cId="1010760827" sldId="268"/>
        </pc:sldMkLst>
      </pc:sldChg>
      <pc:sldChg chg="new">
        <pc:chgData name="Andreas Soleng" userId="eb93140d-4749-4350-accf-1e65d0984db0" providerId="ADAL" clId="{AFF80B28-F3F5-4972-83A2-61A41B23068A}" dt="2021-10-28T11:13:33.026" v="2428" actId="680"/>
        <pc:sldMkLst>
          <pc:docMk/>
          <pc:sldMk cId="4036688971" sldId="269"/>
        </pc:sldMkLst>
      </pc:sldChg>
      <pc:sldChg chg="new">
        <pc:chgData name="Andreas Soleng" userId="eb93140d-4749-4350-accf-1e65d0984db0" providerId="ADAL" clId="{AFF80B28-F3F5-4972-83A2-61A41B23068A}" dt="2021-10-28T11:13:35.585" v="2429" actId="680"/>
        <pc:sldMkLst>
          <pc:docMk/>
          <pc:sldMk cId="2181855232" sldId="270"/>
        </pc:sldMkLst>
      </pc:sldChg>
      <pc:sldChg chg="new">
        <pc:chgData name="Andreas Soleng" userId="eb93140d-4749-4350-accf-1e65d0984db0" providerId="ADAL" clId="{AFF80B28-F3F5-4972-83A2-61A41B23068A}" dt="2021-10-28T11:13:37.554" v="2430" actId="680"/>
        <pc:sldMkLst>
          <pc:docMk/>
          <pc:sldMk cId="3415339145" sldId="271"/>
        </pc:sldMkLst>
      </pc:sldChg>
      <pc:sldChg chg="new">
        <pc:chgData name="Andreas Soleng" userId="eb93140d-4749-4350-accf-1e65d0984db0" providerId="ADAL" clId="{AFF80B28-F3F5-4972-83A2-61A41B23068A}" dt="2021-10-28T11:13:38.955" v="2431" actId="680"/>
        <pc:sldMkLst>
          <pc:docMk/>
          <pc:sldMk cId="3770734956" sldId="272"/>
        </pc:sldMkLst>
      </pc:sldChg>
      <pc:sldChg chg="new">
        <pc:chgData name="Andreas Soleng" userId="eb93140d-4749-4350-accf-1e65d0984db0" providerId="ADAL" clId="{AFF80B28-F3F5-4972-83A2-61A41B23068A}" dt="2021-10-28T11:13:40.520" v="2432" actId="680"/>
        <pc:sldMkLst>
          <pc:docMk/>
          <pc:sldMk cId="3529592607" sldId="273"/>
        </pc:sldMkLst>
      </pc:sldChg>
      <pc:sldChg chg="new">
        <pc:chgData name="Andreas Soleng" userId="eb93140d-4749-4350-accf-1e65d0984db0" providerId="ADAL" clId="{AFF80B28-F3F5-4972-83A2-61A41B23068A}" dt="2021-10-28T11:13:43.463" v="2433" actId="680"/>
        <pc:sldMkLst>
          <pc:docMk/>
          <pc:sldMk cId="428696282" sldId="274"/>
        </pc:sldMkLst>
      </pc:sldChg>
      <pc:sldChg chg="new">
        <pc:chgData name="Andreas Soleng" userId="eb93140d-4749-4350-accf-1e65d0984db0" providerId="ADAL" clId="{AFF80B28-F3F5-4972-83A2-61A41B23068A}" dt="2021-10-28T11:13:45.689" v="2434" actId="680"/>
        <pc:sldMkLst>
          <pc:docMk/>
          <pc:sldMk cId="2581375585" sldId="275"/>
        </pc:sldMkLst>
      </pc:sldChg>
      <pc:sldChg chg="new">
        <pc:chgData name="Andreas Soleng" userId="eb93140d-4749-4350-accf-1e65d0984db0" providerId="ADAL" clId="{AFF80B28-F3F5-4972-83A2-61A41B23068A}" dt="2021-10-28T11:13:47.600" v="2435" actId="680"/>
        <pc:sldMkLst>
          <pc:docMk/>
          <pc:sldMk cId="3435696808" sldId="276"/>
        </pc:sldMkLst>
      </pc:sldChg>
      <pc:sldChg chg="new">
        <pc:chgData name="Andreas Soleng" userId="eb93140d-4749-4350-accf-1e65d0984db0" providerId="ADAL" clId="{AFF80B28-F3F5-4972-83A2-61A41B23068A}" dt="2021-10-28T11:13:49.463" v="2436" actId="680"/>
        <pc:sldMkLst>
          <pc:docMk/>
          <pc:sldMk cId="2897526124" sldId="277"/>
        </pc:sldMkLst>
      </pc:sldChg>
      <pc:sldChg chg="new">
        <pc:chgData name="Andreas Soleng" userId="eb93140d-4749-4350-accf-1e65d0984db0" providerId="ADAL" clId="{AFF80B28-F3F5-4972-83A2-61A41B23068A}" dt="2021-10-28T11:13:51.106" v="2437" actId="680"/>
        <pc:sldMkLst>
          <pc:docMk/>
          <pc:sldMk cId="421456855" sldId="278"/>
        </pc:sldMkLst>
      </pc:sldChg>
      <pc:sldChg chg="new">
        <pc:chgData name="Andreas Soleng" userId="eb93140d-4749-4350-accf-1e65d0984db0" providerId="ADAL" clId="{AFF80B28-F3F5-4972-83A2-61A41B23068A}" dt="2021-10-28T11:13:52.722" v="2438" actId="680"/>
        <pc:sldMkLst>
          <pc:docMk/>
          <pc:sldMk cId="2589491073" sldId="279"/>
        </pc:sldMkLst>
      </pc:sldChg>
      <pc:sldChg chg="new">
        <pc:chgData name="Andreas Soleng" userId="eb93140d-4749-4350-accf-1e65d0984db0" providerId="ADAL" clId="{AFF80B28-F3F5-4972-83A2-61A41B23068A}" dt="2021-10-28T11:13:54.166" v="2439" actId="680"/>
        <pc:sldMkLst>
          <pc:docMk/>
          <pc:sldMk cId="767181943" sldId="280"/>
        </pc:sldMkLst>
      </pc:sldChg>
      <pc:sldChg chg="new">
        <pc:chgData name="Andreas Soleng" userId="eb93140d-4749-4350-accf-1e65d0984db0" providerId="ADAL" clId="{AFF80B28-F3F5-4972-83A2-61A41B23068A}" dt="2021-10-28T11:13:56.994" v="2440" actId="680"/>
        <pc:sldMkLst>
          <pc:docMk/>
          <pc:sldMk cId="1400674670" sldId="281"/>
        </pc:sldMkLst>
      </pc:sldChg>
      <pc:sldMasterChg chg="addSp delSp modSp mod addSldLayout delSldLayout modSldLayout sldLayoutOrd">
        <pc:chgData name="Andreas Soleng" userId="eb93140d-4749-4350-accf-1e65d0984db0" providerId="ADAL" clId="{AFF80B28-F3F5-4972-83A2-61A41B23068A}" dt="2021-10-28T11:14:26.132" v="2441" actId="6014"/>
        <pc:sldMasterMkLst>
          <pc:docMk/>
          <pc:sldMasterMk cId="168803046" sldId="2147483648"/>
        </pc:sldMasterMkLst>
        <pc:spChg chg="mod">
          <ac:chgData name="Andreas Soleng" userId="eb93140d-4749-4350-accf-1e65d0984db0" providerId="ADAL" clId="{AFF80B28-F3F5-4972-83A2-61A41B23068A}" dt="2021-10-27T07:07:49.831" v="28" actId="255"/>
          <ac:spMkLst>
            <pc:docMk/>
            <pc:sldMasterMk cId="168803046" sldId="2147483648"/>
            <ac:spMk id="2" creationId="{DE94A978-A473-4B04-BA67-5E4C35A93301}"/>
          </ac:spMkLst>
        </pc:spChg>
        <pc:spChg chg="mod">
          <ac:chgData name="Andreas Soleng" userId="eb93140d-4749-4350-accf-1e65d0984db0" providerId="ADAL" clId="{AFF80B28-F3F5-4972-83A2-61A41B23068A}" dt="2021-10-27T07:11:04.908" v="33" actId="255"/>
          <ac:spMkLst>
            <pc:docMk/>
            <pc:sldMasterMk cId="168803046" sldId="2147483648"/>
            <ac:spMk id="3" creationId="{9CDB8181-A3C7-49CE-A526-0A030B554397}"/>
          </ac:spMkLst>
        </pc:spChg>
        <pc:spChg chg="mod">
          <ac:chgData name="Andreas Soleng" userId="eb93140d-4749-4350-accf-1e65d0984db0" providerId="ADAL" clId="{AFF80B28-F3F5-4972-83A2-61A41B23068A}" dt="2021-10-27T07:25:56.151" v="89" actId="1076"/>
          <ac:spMkLst>
            <pc:docMk/>
            <pc:sldMasterMk cId="168803046" sldId="2147483648"/>
            <ac:spMk id="4" creationId="{41B3F3CE-9A3F-4A59-A7C2-58EA0FD7F6AE}"/>
          </ac:spMkLst>
        </pc:spChg>
        <pc:spChg chg="mod">
          <ac:chgData name="Andreas Soleng" userId="eb93140d-4749-4350-accf-1e65d0984db0" providerId="ADAL" clId="{AFF80B28-F3F5-4972-83A2-61A41B23068A}" dt="2021-10-27T07:25:47.112" v="88" actId="1076"/>
          <ac:spMkLst>
            <pc:docMk/>
            <pc:sldMasterMk cId="168803046" sldId="2147483648"/>
            <ac:spMk id="5" creationId="{CEBFAFFA-DFD0-4094-BC01-3800133D9CAB}"/>
          </ac:spMkLst>
        </pc:spChg>
        <pc:spChg chg="mod">
          <ac:chgData name="Andreas Soleng" userId="eb93140d-4749-4350-accf-1e65d0984db0" providerId="ADAL" clId="{AFF80B28-F3F5-4972-83A2-61A41B23068A}" dt="2021-10-27T07:28:24.574" v="94"/>
          <ac:spMkLst>
            <pc:docMk/>
            <pc:sldMasterMk cId="168803046" sldId="2147483648"/>
            <ac:spMk id="6" creationId="{0A83B6E0-EEBA-476C-969F-98FCD9B25AAC}"/>
          </ac:spMkLst>
        </pc:spChg>
        <pc:picChg chg="add del mod ord">
          <ac:chgData name="Andreas Soleng" userId="eb93140d-4749-4350-accf-1e65d0984db0" providerId="ADAL" clId="{AFF80B28-F3F5-4972-83A2-61A41B23068A}" dt="2021-10-27T07:19:36.538" v="65" actId="478"/>
          <ac:picMkLst>
            <pc:docMk/>
            <pc:sldMasterMk cId="168803046" sldId="2147483648"/>
            <ac:picMk id="8" creationId="{74D40BBA-02FF-4C00-9CA5-6DC38F78924C}"/>
          </ac:picMkLst>
        </pc:picChg>
        <pc:picChg chg="add mod">
          <ac:chgData name="Andreas Soleng" userId="eb93140d-4749-4350-accf-1e65d0984db0" providerId="ADAL" clId="{AFF80B28-F3F5-4972-83A2-61A41B23068A}" dt="2021-10-27T07:17:52.537" v="49" actId="1037"/>
          <ac:picMkLst>
            <pc:docMk/>
            <pc:sldMasterMk cId="168803046" sldId="2147483648"/>
            <ac:picMk id="10" creationId="{C8689EFD-C5AF-496F-98D6-31F1881A3468}"/>
          </ac:picMkLst>
        </pc:picChg>
        <pc:picChg chg="add mod">
          <ac:chgData name="Andreas Soleng" userId="eb93140d-4749-4350-accf-1e65d0984db0" providerId="ADAL" clId="{AFF80B28-F3F5-4972-83A2-61A41B23068A}" dt="2021-10-27T07:19:30.800" v="64" actId="1035"/>
          <ac:picMkLst>
            <pc:docMk/>
            <pc:sldMasterMk cId="168803046" sldId="2147483648"/>
            <ac:picMk id="12" creationId="{DC949B4D-36E7-4355-ABE3-A3AB1BECE2F5}"/>
          </ac:picMkLst>
        </pc:picChg>
        <pc:picChg chg="add del mod ord">
          <ac:chgData name="Andreas Soleng" userId="eb93140d-4749-4350-accf-1e65d0984db0" providerId="ADAL" clId="{AFF80B28-F3F5-4972-83A2-61A41B23068A}" dt="2021-10-27T07:27:58.833" v="90" actId="478"/>
          <ac:picMkLst>
            <pc:docMk/>
            <pc:sldMasterMk cId="168803046" sldId="2147483648"/>
            <ac:picMk id="14" creationId="{B8052FE8-74CA-41F6-8A0F-C78D60F0D8CE}"/>
          </ac:picMkLst>
        </pc:picChg>
        <pc:sldLayoutChg chg="addSp delSp modSp mod">
          <pc:chgData name="Andreas Soleng" userId="eb93140d-4749-4350-accf-1e65d0984db0" providerId="ADAL" clId="{AFF80B28-F3F5-4972-83A2-61A41B23068A}" dt="2021-10-27T10:44:31.026" v="1084" actId="207"/>
          <pc:sldLayoutMkLst>
            <pc:docMk/>
            <pc:sldMasterMk cId="168803046" sldId="2147483648"/>
            <pc:sldLayoutMk cId="1446943076" sldId="2147483649"/>
          </pc:sldLayoutMkLst>
          <pc:spChg chg="mod">
            <ac:chgData name="Andreas Soleng" userId="eb93140d-4749-4350-accf-1e65d0984db0" providerId="ADAL" clId="{AFF80B28-F3F5-4972-83A2-61A41B23068A}" dt="2021-10-27T10:22:03.960" v="714" actId="20577"/>
            <ac:spMkLst>
              <pc:docMk/>
              <pc:sldMasterMk cId="168803046" sldId="2147483648"/>
              <pc:sldLayoutMk cId="1446943076" sldId="2147483649"/>
              <ac:spMk id="2" creationId="{99022222-5CAC-4F94-8F4F-5BF43DA49142}"/>
            </ac:spMkLst>
          </pc:spChg>
          <pc:spChg chg="del">
            <ac:chgData name="Andreas Soleng" userId="eb93140d-4749-4350-accf-1e65d0984db0" providerId="ADAL" clId="{AFF80B28-F3F5-4972-83A2-61A41B23068A}" dt="2021-10-27T07:32:12.312" v="269" actId="478"/>
            <ac:spMkLst>
              <pc:docMk/>
              <pc:sldMasterMk cId="168803046" sldId="2147483648"/>
              <pc:sldLayoutMk cId="1446943076" sldId="2147483649"/>
              <ac:spMk id="3" creationId="{E5A5B16E-8C73-4F3C-AAD0-23DA1DD4F115}"/>
            </ac:spMkLst>
          </pc:spChg>
          <pc:spChg chg="add del">
            <ac:chgData name="Andreas Soleng" userId="eb93140d-4749-4350-accf-1e65d0984db0" providerId="ADAL" clId="{AFF80B28-F3F5-4972-83A2-61A41B23068A}" dt="2021-10-27T07:32:37.504" v="270" actId="11529"/>
            <ac:spMkLst>
              <pc:docMk/>
              <pc:sldMasterMk cId="168803046" sldId="2147483648"/>
              <pc:sldLayoutMk cId="1446943076" sldId="2147483649"/>
              <ac:spMk id="9" creationId="{A1EBE529-739E-44BD-95F3-B1224A2019A2}"/>
            </ac:spMkLst>
          </pc:spChg>
          <pc:spChg chg="add mod">
            <ac:chgData name="Andreas Soleng" userId="eb93140d-4749-4350-accf-1e65d0984db0" providerId="ADAL" clId="{AFF80B28-F3F5-4972-83A2-61A41B23068A}" dt="2021-10-27T10:44:31.026" v="1084" actId="207"/>
            <ac:spMkLst>
              <pc:docMk/>
              <pc:sldMasterMk cId="168803046" sldId="2147483648"/>
              <pc:sldLayoutMk cId="1446943076" sldId="2147483649"/>
              <ac:spMk id="10" creationId="{5D0B556C-C661-43CD-B6AF-1D6226C297AB}"/>
            </ac:spMkLst>
          </pc:spChg>
          <pc:spChg chg="add del mod">
            <ac:chgData name="Andreas Soleng" userId="eb93140d-4749-4350-accf-1e65d0984db0" providerId="ADAL" clId="{AFF80B28-F3F5-4972-83A2-61A41B23068A}" dt="2021-10-27T07:36:52.837" v="308" actId="767"/>
            <ac:spMkLst>
              <pc:docMk/>
              <pc:sldMasterMk cId="168803046" sldId="2147483648"/>
              <pc:sldLayoutMk cId="1446943076" sldId="2147483649"/>
              <ac:spMk id="11" creationId="{D769506E-E2EE-4AF9-873B-CC8109380A59}"/>
            </ac:spMkLst>
          </pc:spChg>
          <pc:picChg chg="add del mod ord">
            <ac:chgData name="Andreas Soleng" userId="eb93140d-4749-4350-accf-1e65d0984db0" providerId="ADAL" clId="{AFF80B28-F3F5-4972-83A2-61A41B23068A}" dt="2021-10-27T07:44:13.878" v="358" actId="478"/>
            <ac:picMkLst>
              <pc:docMk/>
              <pc:sldMasterMk cId="168803046" sldId="2147483648"/>
              <pc:sldLayoutMk cId="1446943076" sldId="2147483649"/>
              <ac:picMk id="8" creationId="{5F217EC7-1EEA-4253-888C-65309310E47B}"/>
            </ac:picMkLst>
          </pc:picChg>
          <pc:picChg chg="add mod">
            <ac:chgData name="Andreas Soleng" userId="eb93140d-4749-4350-accf-1e65d0984db0" providerId="ADAL" clId="{AFF80B28-F3F5-4972-83A2-61A41B23068A}" dt="2021-10-27T07:43:55.622" v="357" actId="1038"/>
            <ac:picMkLst>
              <pc:docMk/>
              <pc:sldMasterMk cId="168803046" sldId="2147483648"/>
              <pc:sldLayoutMk cId="1446943076" sldId="2147483649"/>
              <ac:picMk id="13" creationId="{CD429FD1-084F-4E78-AD6F-B4BD2300F829}"/>
            </ac:picMkLst>
          </pc:picChg>
          <pc:picChg chg="add del">
            <ac:chgData name="Andreas Soleng" userId="eb93140d-4749-4350-accf-1e65d0984db0" providerId="ADAL" clId="{AFF80B28-F3F5-4972-83A2-61A41B23068A}" dt="2021-10-27T07:45:01.496" v="360" actId="478"/>
            <ac:picMkLst>
              <pc:docMk/>
              <pc:sldMasterMk cId="168803046" sldId="2147483648"/>
              <pc:sldLayoutMk cId="1446943076" sldId="2147483649"/>
              <ac:picMk id="15" creationId="{FB06FFC1-8A88-4F45-9ECD-0D0E84614BFE}"/>
            </ac:picMkLst>
          </pc:picChg>
        </pc:sldLayoutChg>
        <pc:sldLayoutChg chg="del">
          <pc:chgData name="Andreas Soleng" userId="eb93140d-4749-4350-accf-1e65d0984db0" providerId="ADAL" clId="{AFF80B28-F3F5-4972-83A2-61A41B23068A}" dt="2021-10-27T08:57:09.896" v="504" actId="2696"/>
          <pc:sldLayoutMkLst>
            <pc:docMk/>
            <pc:sldMasterMk cId="168803046" sldId="2147483648"/>
            <pc:sldLayoutMk cId="3153537947" sldId="2147483650"/>
          </pc:sldLayoutMkLst>
        </pc:sldLayoutChg>
        <pc:sldLayoutChg chg="del">
          <pc:chgData name="Andreas Soleng" userId="eb93140d-4749-4350-accf-1e65d0984db0" providerId="ADAL" clId="{AFF80B28-F3F5-4972-83A2-61A41B23068A}" dt="2021-10-27T08:57:09.298" v="503" actId="2696"/>
          <pc:sldLayoutMkLst>
            <pc:docMk/>
            <pc:sldMasterMk cId="168803046" sldId="2147483648"/>
            <pc:sldLayoutMk cId="1689998995" sldId="2147483651"/>
          </pc:sldLayoutMkLst>
        </pc:sldLayoutChg>
        <pc:sldLayoutChg chg="del">
          <pc:chgData name="Andreas Soleng" userId="eb93140d-4749-4350-accf-1e65d0984db0" providerId="ADAL" clId="{AFF80B28-F3F5-4972-83A2-61A41B23068A}" dt="2021-10-27T08:57:08.891" v="502" actId="2696"/>
          <pc:sldLayoutMkLst>
            <pc:docMk/>
            <pc:sldMasterMk cId="168803046" sldId="2147483648"/>
            <pc:sldLayoutMk cId="3725692477" sldId="2147483652"/>
          </pc:sldLayoutMkLst>
        </pc:sldLayoutChg>
        <pc:sldLayoutChg chg="del">
          <pc:chgData name="Andreas Soleng" userId="eb93140d-4749-4350-accf-1e65d0984db0" providerId="ADAL" clId="{AFF80B28-F3F5-4972-83A2-61A41B23068A}" dt="2021-10-27T08:57:08.548" v="501" actId="2696"/>
          <pc:sldLayoutMkLst>
            <pc:docMk/>
            <pc:sldMasterMk cId="168803046" sldId="2147483648"/>
            <pc:sldLayoutMk cId="2905810128" sldId="2147483653"/>
          </pc:sldLayoutMkLst>
        </pc:sldLayoutChg>
        <pc:sldLayoutChg chg="del">
          <pc:chgData name="Andreas Soleng" userId="eb93140d-4749-4350-accf-1e65d0984db0" providerId="ADAL" clId="{AFF80B28-F3F5-4972-83A2-61A41B23068A}" dt="2021-10-27T08:57:08.190" v="500" actId="2696"/>
          <pc:sldLayoutMkLst>
            <pc:docMk/>
            <pc:sldMasterMk cId="168803046" sldId="2147483648"/>
            <pc:sldLayoutMk cId="4047326392" sldId="2147483654"/>
          </pc:sldLayoutMkLst>
        </pc:sldLayoutChg>
        <pc:sldLayoutChg chg="del">
          <pc:chgData name="Andreas Soleng" userId="eb93140d-4749-4350-accf-1e65d0984db0" providerId="ADAL" clId="{AFF80B28-F3F5-4972-83A2-61A41B23068A}" dt="2021-10-27T08:57:07.826" v="499" actId="2696"/>
          <pc:sldLayoutMkLst>
            <pc:docMk/>
            <pc:sldMasterMk cId="168803046" sldId="2147483648"/>
            <pc:sldLayoutMk cId="3516459244" sldId="2147483655"/>
          </pc:sldLayoutMkLst>
        </pc:sldLayoutChg>
        <pc:sldLayoutChg chg="del">
          <pc:chgData name="Andreas Soleng" userId="eb93140d-4749-4350-accf-1e65d0984db0" providerId="ADAL" clId="{AFF80B28-F3F5-4972-83A2-61A41B23068A}" dt="2021-10-27T08:57:07.430" v="498" actId="2696"/>
          <pc:sldLayoutMkLst>
            <pc:docMk/>
            <pc:sldMasterMk cId="168803046" sldId="2147483648"/>
            <pc:sldLayoutMk cId="3284342283" sldId="2147483656"/>
          </pc:sldLayoutMkLst>
        </pc:sldLayoutChg>
        <pc:sldLayoutChg chg="del">
          <pc:chgData name="Andreas Soleng" userId="eb93140d-4749-4350-accf-1e65d0984db0" providerId="ADAL" clId="{AFF80B28-F3F5-4972-83A2-61A41B23068A}" dt="2021-10-27T08:57:06.915" v="497" actId="2696"/>
          <pc:sldLayoutMkLst>
            <pc:docMk/>
            <pc:sldMasterMk cId="168803046" sldId="2147483648"/>
            <pc:sldLayoutMk cId="3661421517" sldId="2147483657"/>
          </pc:sldLayoutMkLst>
        </pc:sldLayoutChg>
        <pc:sldLayoutChg chg="del">
          <pc:chgData name="Andreas Soleng" userId="eb93140d-4749-4350-accf-1e65d0984db0" providerId="ADAL" clId="{AFF80B28-F3F5-4972-83A2-61A41B23068A}" dt="2021-10-25T08:47:26.529" v="1" actId="2696"/>
          <pc:sldLayoutMkLst>
            <pc:docMk/>
            <pc:sldMasterMk cId="168803046" sldId="2147483648"/>
            <pc:sldLayoutMk cId="1382927028" sldId="2147483658"/>
          </pc:sldLayoutMkLst>
        </pc:sldLayoutChg>
        <pc:sldLayoutChg chg="addSp delSp modSp add mod ord modTransition">
          <pc:chgData name="Andreas Soleng" userId="eb93140d-4749-4350-accf-1e65d0984db0" providerId="ADAL" clId="{AFF80B28-F3F5-4972-83A2-61A41B23068A}" dt="2021-10-27T10:22:00.704" v="713" actId="20577"/>
          <pc:sldLayoutMkLst>
            <pc:docMk/>
            <pc:sldMasterMk cId="168803046" sldId="2147483648"/>
            <pc:sldLayoutMk cId="3844890796" sldId="2147483658"/>
          </pc:sldLayoutMkLst>
          <pc:spChg chg="mod">
            <ac:chgData name="Andreas Soleng" userId="eb93140d-4749-4350-accf-1e65d0984db0" providerId="ADAL" clId="{AFF80B28-F3F5-4972-83A2-61A41B23068A}" dt="2021-10-27T10:22:00.704" v="713" actId="20577"/>
            <ac:spMkLst>
              <pc:docMk/>
              <pc:sldMasterMk cId="168803046" sldId="2147483648"/>
              <pc:sldLayoutMk cId="3844890796" sldId="2147483658"/>
              <ac:spMk id="2" creationId="{99022222-5CAC-4F94-8F4F-5BF43DA49142}"/>
            </ac:spMkLst>
          </pc:spChg>
          <pc:spChg chg="del">
            <ac:chgData name="Andreas Soleng" userId="eb93140d-4749-4350-accf-1e65d0984db0" providerId="ADAL" clId="{AFF80B28-F3F5-4972-83A2-61A41B23068A}" dt="2021-10-27T07:45:47.149" v="370" actId="478"/>
            <ac:spMkLst>
              <pc:docMk/>
              <pc:sldMasterMk cId="168803046" sldId="2147483648"/>
              <pc:sldLayoutMk cId="3844890796" sldId="2147483658"/>
              <ac:spMk id="10" creationId="{5D0B556C-C661-43CD-B6AF-1D6226C297AB}"/>
            </ac:spMkLst>
          </pc:spChg>
          <pc:picChg chg="add del mod ord">
            <ac:chgData name="Andreas Soleng" userId="eb93140d-4749-4350-accf-1e65d0984db0" providerId="ADAL" clId="{AFF80B28-F3F5-4972-83A2-61A41B23068A}" dt="2021-10-27T07:46:49.581" v="376" actId="478"/>
            <ac:picMkLst>
              <pc:docMk/>
              <pc:sldMasterMk cId="168803046" sldId="2147483648"/>
              <pc:sldLayoutMk cId="3844890796" sldId="2147483658"/>
              <ac:picMk id="7" creationId="{13B1B219-46FB-44DF-A5AB-4F40BE1225BE}"/>
            </ac:picMkLst>
          </pc:picChg>
          <pc:picChg chg="add mod">
            <ac:chgData name="Andreas Soleng" userId="eb93140d-4749-4350-accf-1e65d0984db0" providerId="ADAL" clId="{AFF80B28-F3F5-4972-83A2-61A41B23068A}" dt="2021-10-27T07:46:38.188" v="375" actId="1076"/>
            <ac:picMkLst>
              <pc:docMk/>
              <pc:sldMasterMk cId="168803046" sldId="2147483648"/>
              <pc:sldLayoutMk cId="3844890796" sldId="2147483658"/>
              <ac:picMk id="9" creationId="{CD658573-05C4-45BC-8F7F-A96E4A3D89B7}"/>
            </ac:picMkLst>
          </pc:picChg>
        </pc:sldLayoutChg>
        <pc:sldLayoutChg chg="addSp delSp modSp add mod ord modTransition">
          <pc:chgData name="Andreas Soleng" userId="eb93140d-4749-4350-accf-1e65d0984db0" providerId="ADAL" clId="{AFF80B28-F3F5-4972-83A2-61A41B23068A}" dt="2021-10-27T10:21:58.464" v="712" actId="20577"/>
          <pc:sldLayoutMkLst>
            <pc:docMk/>
            <pc:sldMasterMk cId="168803046" sldId="2147483648"/>
            <pc:sldLayoutMk cId="1108387191" sldId="2147483659"/>
          </pc:sldLayoutMkLst>
          <pc:spChg chg="mod">
            <ac:chgData name="Andreas Soleng" userId="eb93140d-4749-4350-accf-1e65d0984db0" providerId="ADAL" clId="{AFF80B28-F3F5-4972-83A2-61A41B23068A}" dt="2021-10-27T10:21:58.464" v="712" actId="20577"/>
            <ac:spMkLst>
              <pc:docMk/>
              <pc:sldMasterMk cId="168803046" sldId="2147483648"/>
              <pc:sldLayoutMk cId="1108387191" sldId="2147483659"/>
              <ac:spMk id="2" creationId="{99022222-5CAC-4F94-8F4F-5BF43DA49142}"/>
            </ac:spMkLst>
          </pc:spChg>
          <pc:spChg chg="mod">
            <ac:chgData name="Andreas Soleng" userId="eb93140d-4749-4350-accf-1e65d0984db0" providerId="ADAL" clId="{AFF80B28-F3F5-4972-83A2-61A41B23068A}" dt="2021-10-27T07:49:02.155" v="398" actId="207"/>
            <ac:spMkLst>
              <pc:docMk/>
              <pc:sldMasterMk cId="168803046" sldId="2147483648"/>
              <pc:sldLayoutMk cId="1108387191" sldId="2147483659"/>
              <ac:spMk id="10" creationId="{5D0B556C-C661-43CD-B6AF-1D6226C297AB}"/>
            </ac:spMkLst>
          </pc:spChg>
          <pc:picChg chg="add del mod ord">
            <ac:chgData name="Andreas Soleng" userId="eb93140d-4749-4350-accf-1e65d0984db0" providerId="ADAL" clId="{AFF80B28-F3F5-4972-83A2-61A41B23068A}" dt="2021-10-27T07:48:35.789" v="396" actId="478"/>
            <ac:picMkLst>
              <pc:docMk/>
              <pc:sldMasterMk cId="168803046" sldId="2147483648"/>
              <pc:sldLayoutMk cId="1108387191" sldId="2147483659"/>
              <ac:picMk id="7" creationId="{1E2F4A7A-A96A-43D5-AD9A-462A02DF30B7}"/>
            </ac:picMkLst>
          </pc:picChg>
        </pc:sldLayoutChg>
        <pc:sldLayoutChg chg="del">
          <pc:chgData name="Andreas Soleng" userId="eb93140d-4749-4350-accf-1e65d0984db0" providerId="ADAL" clId="{AFF80B28-F3F5-4972-83A2-61A41B23068A}" dt="2021-10-25T08:47:25.844" v="0" actId="2696"/>
          <pc:sldLayoutMkLst>
            <pc:docMk/>
            <pc:sldMasterMk cId="168803046" sldId="2147483648"/>
            <pc:sldLayoutMk cId="3001447596" sldId="2147483659"/>
          </pc:sldLayoutMkLst>
        </pc:sldLayoutChg>
        <pc:sldLayoutChg chg="modSp add mod ord modTransition setBg">
          <pc:chgData name="Andreas Soleng" userId="eb93140d-4749-4350-accf-1e65d0984db0" providerId="ADAL" clId="{AFF80B28-F3F5-4972-83A2-61A41B23068A}" dt="2021-10-27T10:21:56.152" v="711" actId="20577"/>
          <pc:sldLayoutMkLst>
            <pc:docMk/>
            <pc:sldMasterMk cId="168803046" sldId="2147483648"/>
            <pc:sldLayoutMk cId="2619673" sldId="2147483660"/>
          </pc:sldLayoutMkLst>
          <pc:spChg chg="mod">
            <ac:chgData name="Andreas Soleng" userId="eb93140d-4749-4350-accf-1e65d0984db0" providerId="ADAL" clId="{AFF80B28-F3F5-4972-83A2-61A41B23068A}" dt="2021-10-27T10:21:56.152" v="711" actId="20577"/>
            <ac:spMkLst>
              <pc:docMk/>
              <pc:sldMasterMk cId="168803046" sldId="2147483648"/>
              <pc:sldLayoutMk cId="2619673" sldId="2147483660"/>
              <ac:spMk id="2" creationId="{99022222-5CAC-4F94-8F4F-5BF43DA49142}"/>
            </ac:spMkLst>
          </pc:spChg>
        </pc:sldLayoutChg>
        <pc:sldLayoutChg chg="addSp delSp modSp add mod ord modTransition">
          <pc:chgData name="Andreas Soleng" userId="eb93140d-4749-4350-accf-1e65d0984db0" providerId="ADAL" clId="{AFF80B28-F3F5-4972-83A2-61A41B23068A}" dt="2021-10-27T10:21:53.672" v="710" actId="20577"/>
          <pc:sldLayoutMkLst>
            <pc:docMk/>
            <pc:sldMasterMk cId="168803046" sldId="2147483648"/>
            <pc:sldLayoutMk cId="2474836606" sldId="2147483661"/>
          </pc:sldLayoutMkLst>
          <pc:spChg chg="mod">
            <ac:chgData name="Andreas Soleng" userId="eb93140d-4749-4350-accf-1e65d0984db0" providerId="ADAL" clId="{AFF80B28-F3F5-4972-83A2-61A41B23068A}" dt="2021-10-27T10:21:53.672" v="710" actId="20577"/>
            <ac:spMkLst>
              <pc:docMk/>
              <pc:sldMasterMk cId="168803046" sldId="2147483648"/>
              <pc:sldLayoutMk cId="2474836606" sldId="2147483661"/>
              <ac:spMk id="2" creationId="{99022222-5CAC-4F94-8F4F-5BF43DA49142}"/>
            </ac:spMkLst>
          </pc:spChg>
          <pc:spChg chg="mod">
            <ac:chgData name="Andreas Soleng" userId="eb93140d-4749-4350-accf-1e65d0984db0" providerId="ADAL" clId="{AFF80B28-F3F5-4972-83A2-61A41B23068A}" dt="2021-10-27T07:52:19.343" v="407" actId="207"/>
            <ac:spMkLst>
              <pc:docMk/>
              <pc:sldMasterMk cId="168803046" sldId="2147483648"/>
              <pc:sldLayoutMk cId="2474836606" sldId="2147483661"/>
              <ac:spMk id="4" creationId="{4869AC60-9288-4133-BB6A-E8393F265770}"/>
            </ac:spMkLst>
          </pc:spChg>
          <pc:spChg chg="mod">
            <ac:chgData name="Andreas Soleng" userId="eb93140d-4749-4350-accf-1e65d0984db0" providerId="ADAL" clId="{AFF80B28-F3F5-4972-83A2-61A41B23068A}" dt="2021-10-27T07:52:22.798" v="408" actId="207"/>
            <ac:spMkLst>
              <pc:docMk/>
              <pc:sldMasterMk cId="168803046" sldId="2147483648"/>
              <pc:sldLayoutMk cId="2474836606" sldId="2147483661"/>
              <ac:spMk id="5" creationId="{864B45AC-8403-4951-8247-EBE93C5C2D48}"/>
            </ac:spMkLst>
          </pc:spChg>
          <pc:spChg chg="mod">
            <ac:chgData name="Andreas Soleng" userId="eb93140d-4749-4350-accf-1e65d0984db0" providerId="ADAL" clId="{AFF80B28-F3F5-4972-83A2-61A41B23068A}" dt="2021-10-27T07:52:25.871" v="409" actId="207"/>
            <ac:spMkLst>
              <pc:docMk/>
              <pc:sldMasterMk cId="168803046" sldId="2147483648"/>
              <pc:sldLayoutMk cId="2474836606" sldId="2147483661"/>
              <ac:spMk id="6" creationId="{595BB99E-7437-46CA-B207-86A643EB375F}"/>
            </ac:spMkLst>
          </pc:spChg>
          <pc:spChg chg="mod ord">
            <ac:chgData name="Andreas Soleng" userId="eb93140d-4749-4350-accf-1e65d0984db0" providerId="ADAL" clId="{AFF80B28-F3F5-4972-83A2-61A41B23068A}" dt="2021-10-27T07:55:54.418" v="465" actId="1076"/>
            <ac:spMkLst>
              <pc:docMk/>
              <pc:sldMasterMk cId="168803046" sldId="2147483648"/>
              <pc:sldLayoutMk cId="2474836606" sldId="2147483661"/>
              <ac:spMk id="10" creationId="{5D0B556C-C661-43CD-B6AF-1D6226C297AB}"/>
            </ac:spMkLst>
          </pc:spChg>
          <pc:picChg chg="add del mod ord">
            <ac:chgData name="Andreas Soleng" userId="eb93140d-4749-4350-accf-1e65d0984db0" providerId="ADAL" clId="{AFF80B28-F3F5-4972-83A2-61A41B23068A}" dt="2021-10-27T07:57:49.861" v="480" actId="478"/>
            <ac:picMkLst>
              <pc:docMk/>
              <pc:sldMasterMk cId="168803046" sldId="2147483648"/>
              <pc:sldLayoutMk cId="2474836606" sldId="2147483661"/>
              <ac:picMk id="7" creationId="{9753B644-73C6-4BB2-B715-B8E745306355}"/>
            </ac:picMkLst>
          </pc:picChg>
          <pc:picChg chg="add mod">
            <ac:chgData name="Andreas Soleng" userId="eb93140d-4749-4350-accf-1e65d0984db0" providerId="ADAL" clId="{AFF80B28-F3F5-4972-83A2-61A41B23068A}" dt="2021-10-27T07:54:15.589" v="424" actId="1076"/>
            <ac:picMkLst>
              <pc:docMk/>
              <pc:sldMasterMk cId="168803046" sldId="2147483648"/>
              <pc:sldLayoutMk cId="2474836606" sldId="2147483661"/>
              <ac:picMk id="9" creationId="{CF66FECA-4CC2-4DF4-9910-8C9E73E001C3}"/>
            </ac:picMkLst>
          </pc:picChg>
          <pc:picChg chg="add mod">
            <ac:chgData name="Andreas Soleng" userId="eb93140d-4749-4350-accf-1e65d0984db0" providerId="ADAL" clId="{AFF80B28-F3F5-4972-83A2-61A41B23068A}" dt="2021-10-27T07:56:44.876" v="474" actId="1037"/>
            <ac:picMkLst>
              <pc:docMk/>
              <pc:sldMasterMk cId="168803046" sldId="2147483648"/>
              <pc:sldLayoutMk cId="2474836606" sldId="2147483661"/>
              <ac:picMk id="12" creationId="{DD82D8FA-5BD5-4DCE-B2AE-C2B06D76945C}"/>
            </ac:picMkLst>
          </pc:picChg>
          <pc:picChg chg="del">
            <ac:chgData name="Andreas Soleng" userId="eb93140d-4749-4350-accf-1e65d0984db0" providerId="ADAL" clId="{AFF80B28-F3F5-4972-83A2-61A41B23068A}" dt="2021-10-27T07:54:09.028" v="423" actId="478"/>
            <ac:picMkLst>
              <pc:docMk/>
              <pc:sldMasterMk cId="168803046" sldId="2147483648"/>
              <pc:sldLayoutMk cId="2474836606" sldId="2147483661"/>
              <ac:picMk id="13" creationId="{CD429FD1-084F-4E78-AD6F-B4BD2300F829}"/>
            </ac:picMkLst>
          </pc:picChg>
          <pc:picChg chg="add mod">
            <ac:chgData name="Andreas Soleng" userId="eb93140d-4749-4350-accf-1e65d0984db0" providerId="ADAL" clId="{AFF80B28-F3F5-4972-83A2-61A41B23068A}" dt="2021-10-27T07:57:45.697" v="479" actId="1076"/>
            <ac:picMkLst>
              <pc:docMk/>
              <pc:sldMasterMk cId="168803046" sldId="2147483648"/>
              <pc:sldLayoutMk cId="2474836606" sldId="2147483661"/>
              <ac:picMk id="15" creationId="{45FC1D8A-90FB-4F83-B9A7-74B95F5AFC68}"/>
            </ac:picMkLst>
          </pc:picChg>
        </pc:sldLayoutChg>
        <pc:sldLayoutChg chg="addSp modSp add del mod ord modTransition setBg">
          <pc:chgData name="Andreas Soleng" userId="eb93140d-4749-4350-accf-1e65d0984db0" providerId="ADAL" clId="{AFF80B28-F3F5-4972-83A2-61A41B23068A}" dt="2021-10-27T07:58:53.378" v="489" actId="2696"/>
          <pc:sldLayoutMkLst>
            <pc:docMk/>
            <pc:sldMasterMk cId="168803046" sldId="2147483648"/>
            <pc:sldLayoutMk cId="915676845" sldId="2147483662"/>
          </pc:sldLayoutMkLst>
          <pc:picChg chg="add mod ord">
            <ac:chgData name="Andreas Soleng" userId="eb93140d-4749-4350-accf-1e65d0984db0" providerId="ADAL" clId="{AFF80B28-F3F5-4972-83A2-61A41B23068A}" dt="2021-10-27T07:58:44.964" v="488" actId="167"/>
            <ac:picMkLst>
              <pc:docMk/>
              <pc:sldMasterMk cId="168803046" sldId="2147483648"/>
              <pc:sldLayoutMk cId="915676845" sldId="2147483662"/>
              <ac:picMk id="7" creationId="{644F7D07-5C6F-4A58-9923-F6CD0C68ED1F}"/>
            </ac:picMkLst>
          </pc:picChg>
        </pc:sldLayoutChg>
        <pc:sldLayoutChg chg="addSp delSp modSp add mod modTransition">
          <pc:chgData name="Andreas Soleng" userId="eb93140d-4749-4350-accf-1e65d0984db0" providerId="ADAL" clId="{AFF80B28-F3F5-4972-83A2-61A41B23068A}" dt="2021-10-27T10:21:50.896" v="709" actId="20577"/>
          <pc:sldLayoutMkLst>
            <pc:docMk/>
            <pc:sldMasterMk cId="168803046" sldId="2147483648"/>
            <pc:sldLayoutMk cId="1836194087" sldId="2147483662"/>
          </pc:sldLayoutMkLst>
          <pc:spChg chg="mod">
            <ac:chgData name="Andreas Soleng" userId="eb93140d-4749-4350-accf-1e65d0984db0" providerId="ADAL" clId="{AFF80B28-F3F5-4972-83A2-61A41B23068A}" dt="2021-10-27T10:21:50.896" v="709" actId="20577"/>
            <ac:spMkLst>
              <pc:docMk/>
              <pc:sldMasterMk cId="168803046" sldId="2147483648"/>
              <pc:sldLayoutMk cId="1836194087" sldId="2147483662"/>
              <ac:spMk id="2" creationId="{99022222-5CAC-4F94-8F4F-5BF43DA49142}"/>
            </ac:spMkLst>
          </pc:spChg>
          <pc:spChg chg="del">
            <ac:chgData name="Andreas Soleng" userId="eb93140d-4749-4350-accf-1e65d0984db0" providerId="ADAL" clId="{AFF80B28-F3F5-4972-83A2-61A41B23068A}" dt="2021-10-27T07:59:08.772" v="492" actId="478"/>
            <ac:spMkLst>
              <pc:docMk/>
              <pc:sldMasterMk cId="168803046" sldId="2147483648"/>
              <pc:sldLayoutMk cId="1836194087" sldId="2147483662"/>
              <ac:spMk id="10" creationId="{5D0B556C-C661-43CD-B6AF-1D6226C297AB}"/>
            </ac:spMkLst>
          </pc:spChg>
          <pc:picChg chg="add mod">
            <ac:chgData name="Andreas Soleng" userId="eb93140d-4749-4350-accf-1e65d0984db0" providerId="ADAL" clId="{AFF80B28-F3F5-4972-83A2-61A41B23068A}" dt="2021-10-27T07:59:46.331" v="496" actId="1076"/>
            <ac:picMkLst>
              <pc:docMk/>
              <pc:sldMasterMk cId="168803046" sldId="2147483648"/>
              <pc:sldLayoutMk cId="1836194087" sldId="2147483662"/>
              <ac:picMk id="7" creationId="{4EAE53F6-E918-4D8C-8A8B-6E5CAF391A6A}"/>
            </ac:picMkLst>
          </pc:picChg>
        </pc:sldLayoutChg>
        <pc:sldLayoutChg chg="addSp delSp modSp add mod ord modTransition">
          <pc:chgData name="Andreas Soleng" userId="eb93140d-4749-4350-accf-1e65d0984db0" providerId="ADAL" clId="{AFF80B28-F3F5-4972-83A2-61A41B23068A}" dt="2021-10-27T10:21:47.856" v="708" actId="20577"/>
          <pc:sldLayoutMkLst>
            <pc:docMk/>
            <pc:sldMasterMk cId="168803046" sldId="2147483648"/>
            <pc:sldLayoutMk cId="1174445323" sldId="2147483663"/>
          </pc:sldLayoutMkLst>
          <pc:spChg chg="mod">
            <ac:chgData name="Andreas Soleng" userId="eb93140d-4749-4350-accf-1e65d0984db0" providerId="ADAL" clId="{AFF80B28-F3F5-4972-83A2-61A41B23068A}" dt="2021-10-27T10:21:47.856" v="708" actId="20577"/>
            <ac:spMkLst>
              <pc:docMk/>
              <pc:sldMasterMk cId="168803046" sldId="2147483648"/>
              <pc:sldLayoutMk cId="1174445323" sldId="2147483663"/>
              <ac:spMk id="2" creationId="{99022222-5CAC-4F94-8F4F-5BF43DA49142}"/>
            </ac:spMkLst>
          </pc:spChg>
          <pc:spChg chg="add del">
            <ac:chgData name="Andreas Soleng" userId="eb93140d-4749-4350-accf-1e65d0984db0" providerId="ADAL" clId="{AFF80B28-F3F5-4972-83A2-61A41B23068A}" dt="2021-10-27T10:16:14.938" v="563" actId="11529"/>
            <ac:spMkLst>
              <pc:docMk/>
              <pc:sldMasterMk cId="168803046" sldId="2147483648"/>
              <pc:sldLayoutMk cId="1174445323" sldId="2147483663"/>
              <ac:spMk id="8" creationId="{EBF29AF4-9A50-4C13-8369-719B0AEB0216}"/>
            </ac:spMkLst>
          </pc:spChg>
          <pc:spChg chg="add mod">
            <ac:chgData name="Andreas Soleng" userId="eb93140d-4749-4350-accf-1e65d0984db0" providerId="ADAL" clId="{AFF80B28-F3F5-4972-83A2-61A41B23068A}" dt="2021-10-27T10:18:16.737" v="696" actId="20577"/>
            <ac:spMkLst>
              <pc:docMk/>
              <pc:sldMasterMk cId="168803046" sldId="2147483648"/>
              <pc:sldLayoutMk cId="1174445323" sldId="2147483663"/>
              <ac:spMk id="10" creationId="{8E017141-B32F-4A98-9AE0-79D822E49A94}"/>
            </ac:spMkLst>
          </pc:spChg>
          <pc:picChg chg="add del mod ord">
            <ac:chgData name="Andreas Soleng" userId="eb93140d-4749-4350-accf-1e65d0984db0" providerId="ADAL" clId="{AFF80B28-F3F5-4972-83A2-61A41B23068A}" dt="2021-10-27T10:21:42.593" v="707" actId="478"/>
            <ac:picMkLst>
              <pc:docMk/>
              <pc:sldMasterMk cId="168803046" sldId="2147483648"/>
              <pc:sldLayoutMk cId="1174445323" sldId="2147483663"/>
              <ac:picMk id="7" creationId="{89ECA761-0566-4987-8E87-7042167B251B}"/>
            </ac:picMkLst>
          </pc:picChg>
          <pc:picChg chg="del">
            <ac:chgData name="Andreas Soleng" userId="eb93140d-4749-4350-accf-1e65d0984db0" providerId="ADAL" clId="{AFF80B28-F3F5-4972-83A2-61A41B23068A}" dt="2021-10-27T10:14:30.026" v="508" actId="478"/>
            <ac:picMkLst>
              <pc:docMk/>
              <pc:sldMasterMk cId="168803046" sldId="2147483648"/>
              <pc:sldLayoutMk cId="1174445323" sldId="2147483663"/>
              <ac:picMk id="9" creationId="{CD658573-05C4-45BC-8F7F-A96E4A3D89B7}"/>
            </ac:picMkLst>
          </pc:picChg>
          <pc:picChg chg="add mod">
            <ac:chgData name="Andreas Soleng" userId="eb93140d-4749-4350-accf-1e65d0984db0" providerId="ADAL" clId="{AFF80B28-F3F5-4972-83A2-61A41B23068A}" dt="2021-10-27T10:20:59.600" v="701" actId="1076"/>
            <ac:picMkLst>
              <pc:docMk/>
              <pc:sldMasterMk cId="168803046" sldId="2147483648"/>
              <pc:sldLayoutMk cId="1174445323" sldId="2147483663"/>
              <ac:picMk id="12" creationId="{BDECC414-8C6C-4E82-8A30-EE5044AC777F}"/>
            </ac:picMkLst>
          </pc:picChg>
          <pc:picChg chg="del">
            <ac:chgData name="Andreas Soleng" userId="eb93140d-4749-4350-accf-1e65d0984db0" providerId="ADAL" clId="{AFF80B28-F3F5-4972-83A2-61A41B23068A}" dt="2021-10-27T10:15:16.248" v="516" actId="478"/>
            <ac:picMkLst>
              <pc:docMk/>
              <pc:sldMasterMk cId="168803046" sldId="2147483648"/>
              <pc:sldLayoutMk cId="1174445323" sldId="2147483663"/>
              <ac:picMk id="13" creationId="{CD429FD1-084F-4E78-AD6F-B4BD2300F829}"/>
            </ac:picMkLst>
          </pc:picChg>
          <pc:picChg chg="add mod">
            <ac:chgData name="Andreas Soleng" userId="eb93140d-4749-4350-accf-1e65d0984db0" providerId="ADAL" clId="{AFF80B28-F3F5-4972-83A2-61A41B23068A}" dt="2021-10-27T10:21:37.684" v="706" actId="1076"/>
            <ac:picMkLst>
              <pc:docMk/>
              <pc:sldMasterMk cId="168803046" sldId="2147483648"/>
              <pc:sldLayoutMk cId="1174445323" sldId="2147483663"/>
              <ac:picMk id="15" creationId="{9A4CE853-0AFE-4AF5-946D-CFB1EE549994}"/>
            </ac:picMkLst>
          </pc:picChg>
        </pc:sldLayoutChg>
        <pc:sldLayoutChg chg="addSp delSp modSp add mod modTransition">
          <pc:chgData name="Andreas Soleng" userId="eb93140d-4749-4350-accf-1e65d0984db0" providerId="ADAL" clId="{AFF80B28-F3F5-4972-83A2-61A41B23068A}" dt="2021-10-27T10:44:25.099" v="1082" actId="207"/>
          <pc:sldLayoutMkLst>
            <pc:docMk/>
            <pc:sldMasterMk cId="168803046" sldId="2147483648"/>
            <pc:sldLayoutMk cId="1761269891" sldId="2147483664"/>
          </pc:sldLayoutMkLst>
          <pc:spChg chg="mod">
            <ac:chgData name="Andreas Soleng" userId="eb93140d-4749-4350-accf-1e65d0984db0" providerId="ADAL" clId="{AFF80B28-F3F5-4972-83A2-61A41B23068A}" dt="2021-10-27T10:27:18.606" v="808" actId="14100"/>
            <ac:spMkLst>
              <pc:docMk/>
              <pc:sldMasterMk cId="168803046" sldId="2147483648"/>
              <pc:sldLayoutMk cId="1761269891" sldId="2147483664"/>
              <ac:spMk id="2" creationId="{99022222-5CAC-4F94-8F4F-5BF43DA49142}"/>
            </ac:spMkLst>
          </pc:spChg>
          <pc:spChg chg="add del">
            <ac:chgData name="Andreas Soleng" userId="eb93140d-4749-4350-accf-1e65d0984db0" providerId="ADAL" clId="{AFF80B28-F3F5-4972-83A2-61A41B23068A}" dt="2021-10-27T10:26:03.880" v="742" actId="11529"/>
            <ac:spMkLst>
              <pc:docMk/>
              <pc:sldMasterMk cId="168803046" sldId="2147483648"/>
              <pc:sldLayoutMk cId="1761269891" sldId="2147483664"/>
              <ac:spMk id="8" creationId="{29615D35-4404-4549-82A1-83677F36EB64}"/>
            </ac:spMkLst>
          </pc:spChg>
          <pc:spChg chg="add mod">
            <ac:chgData name="Andreas Soleng" userId="eb93140d-4749-4350-accf-1e65d0984db0" providerId="ADAL" clId="{AFF80B28-F3F5-4972-83A2-61A41B23068A}" dt="2021-10-27T10:27:23.615" v="810" actId="14100"/>
            <ac:spMkLst>
              <pc:docMk/>
              <pc:sldMasterMk cId="168803046" sldId="2147483648"/>
              <pc:sldLayoutMk cId="1761269891" sldId="2147483664"/>
              <ac:spMk id="9" creationId="{C9F246A4-8FD7-4D68-B7B2-D82096747D29}"/>
            </ac:spMkLst>
          </pc:spChg>
          <pc:spChg chg="mod">
            <ac:chgData name="Andreas Soleng" userId="eb93140d-4749-4350-accf-1e65d0984db0" providerId="ADAL" clId="{AFF80B28-F3F5-4972-83A2-61A41B23068A}" dt="2021-10-27T10:27:21.719" v="809" actId="14100"/>
            <ac:spMkLst>
              <pc:docMk/>
              <pc:sldMasterMk cId="168803046" sldId="2147483648"/>
              <pc:sldLayoutMk cId="1761269891" sldId="2147483664"/>
              <ac:spMk id="10" creationId="{8E017141-B32F-4A98-9AE0-79D822E49A94}"/>
            </ac:spMkLst>
          </pc:spChg>
          <pc:spChg chg="add mod">
            <ac:chgData name="Andreas Soleng" userId="eb93140d-4749-4350-accf-1e65d0984db0" providerId="ADAL" clId="{AFF80B28-F3F5-4972-83A2-61A41B23068A}" dt="2021-10-27T10:44:25.099" v="1082" actId="207"/>
            <ac:spMkLst>
              <pc:docMk/>
              <pc:sldMasterMk cId="168803046" sldId="2147483648"/>
              <pc:sldLayoutMk cId="1761269891" sldId="2147483664"/>
              <ac:spMk id="13" creationId="{54FA917D-A0D6-41B8-AE11-4143A5C542DC}"/>
            </ac:spMkLst>
          </pc:spChg>
          <pc:picChg chg="add del mod ord">
            <ac:chgData name="Andreas Soleng" userId="eb93140d-4749-4350-accf-1e65d0984db0" providerId="ADAL" clId="{AFF80B28-F3F5-4972-83A2-61A41B23068A}" dt="2021-10-27T10:27:06.032" v="804" actId="478"/>
            <ac:picMkLst>
              <pc:docMk/>
              <pc:sldMasterMk cId="168803046" sldId="2147483648"/>
              <pc:sldLayoutMk cId="1761269891" sldId="2147483664"/>
              <ac:picMk id="7" creationId="{2A5C041C-BFCD-4701-99D9-3D4E78466AA1}"/>
            </ac:picMkLst>
          </pc:picChg>
        </pc:sldLayoutChg>
        <pc:sldLayoutChg chg="addSp delSp modSp add mod ord modTransition">
          <pc:chgData name="Andreas Soleng" userId="eb93140d-4749-4350-accf-1e65d0984db0" providerId="ADAL" clId="{AFF80B28-F3F5-4972-83A2-61A41B23068A}" dt="2021-10-27T10:31:01.879" v="891" actId="478"/>
          <pc:sldLayoutMkLst>
            <pc:docMk/>
            <pc:sldMasterMk cId="168803046" sldId="2147483648"/>
            <pc:sldLayoutMk cId="4105072691" sldId="2147483665"/>
          </pc:sldLayoutMkLst>
          <pc:spChg chg="mod">
            <ac:chgData name="Andreas Soleng" userId="eb93140d-4749-4350-accf-1e65d0984db0" providerId="ADAL" clId="{AFF80B28-F3F5-4972-83A2-61A41B23068A}" dt="2021-10-27T10:30:17.913" v="886" actId="20577"/>
            <ac:spMkLst>
              <pc:docMk/>
              <pc:sldMasterMk cId="168803046" sldId="2147483648"/>
              <pc:sldLayoutMk cId="4105072691" sldId="2147483665"/>
              <ac:spMk id="2" creationId="{99022222-5CAC-4F94-8F4F-5BF43DA49142}"/>
            </ac:spMkLst>
          </pc:spChg>
          <pc:picChg chg="add del mod ord">
            <ac:chgData name="Andreas Soleng" userId="eb93140d-4749-4350-accf-1e65d0984db0" providerId="ADAL" clId="{AFF80B28-F3F5-4972-83A2-61A41B23068A}" dt="2021-10-27T10:31:01.879" v="891" actId="478"/>
            <ac:picMkLst>
              <pc:docMk/>
              <pc:sldMasterMk cId="168803046" sldId="2147483648"/>
              <pc:sldLayoutMk cId="4105072691" sldId="2147483665"/>
              <ac:picMk id="7" creationId="{E513BEE3-27B6-41B0-8825-819A577810A6}"/>
            </ac:picMkLst>
          </pc:picChg>
          <pc:picChg chg="add mod">
            <ac:chgData name="Andreas Soleng" userId="eb93140d-4749-4350-accf-1e65d0984db0" providerId="ADAL" clId="{AFF80B28-F3F5-4972-83A2-61A41B23068A}" dt="2021-10-27T10:29:09.851" v="815"/>
            <ac:picMkLst>
              <pc:docMk/>
              <pc:sldMasterMk cId="168803046" sldId="2147483648"/>
              <pc:sldLayoutMk cId="4105072691" sldId="2147483665"/>
              <ac:picMk id="8" creationId="{3EE6FCA2-8CA5-4FC8-BE2F-D0AB66F3167F}"/>
            </ac:picMkLst>
          </pc:picChg>
          <pc:picChg chg="del">
            <ac:chgData name="Andreas Soleng" userId="eb93140d-4749-4350-accf-1e65d0984db0" providerId="ADAL" clId="{AFF80B28-F3F5-4972-83A2-61A41B23068A}" dt="2021-10-27T10:29:37.912" v="821" actId="478"/>
            <ac:picMkLst>
              <pc:docMk/>
              <pc:sldMasterMk cId="168803046" sldId="2147483648"/>
              <pc:sldLayoutMk cId="4105072691" sldId="2147483665"/>
              <ac:picMk id="9" creationId="{CD658573-05C4-45BC-8F7F-A96E4A3D89B7}"/>
            </ac:picMkLst>
          </pc:picChg>
          <pc:picChg chg="add mod">
            <ac:chgData name="Andreas Soleng" userId="eb93140d-4749-4350-accf-1e65d0984db0" providerId="ADAL" clId="{AFF80B28-F3F5-4972-83A2-61A41B23068A}" dt="2021-10-27T10:29:13.443" v="816"/>
            <ac:picMkLst>
              <pc:docMk/>
              <pc:sldMasterMk cId="168803046" sldId="2147483648"/>
              <pc:sldLayoutMk cId="4105072691" sldId="2147483665"/>
              <ac:picMk id="10" creationId="{FADDB2F4-CAFE-4E48-B6BB-488CDA545AB2}"/>
            </ac:picMkLst>
          </pc:picChg>
          <pc:picChg chg="add mod">
            <ac:chgData name="Andreas Soleng" userId="eb93140d-4749-4350-accf-1e65d0984db0" providerId="ADAL" clId="{AFF80B28-F3F5-4972-83A2-61A41B23068A}" dt="2021-10-27T10:30:59.300" v="890" actId="1076"/>
            <ac:picMkLst>
              <pc:docMk/>
              <pc:sldMasterMk cId="168803046" sldId="2147483648"/>
              <pc:sldLayoutMk cId="4105072691" sldId="2147483665"/>
              <ac:picMk id="12" creationId="{DF5FDB5D-634E-4ACF-9F47-AC25B3FC727B}"/>
            </ac:picMkLst>
          </pc:picChg>
          <pc:picChg chg="del">
            <ac:chgData name="Andreas Soleng" userId="eb93140d-4749-4350-accf-1e65d0984db0" providerId="ADAL" clId="{AFF80B28-F3F5-4972-83A2-61A41B23068A}" dt="2021-10-27T10:29:01.575" v="814" actId="478"/>
            <ac:picMkLst>
              <pc:docMk/>
              <pc:sldMasterMk cId="168803046" sldId="2147483648"/>
              <pc:sldLayoutMk cId="4105072691" sldId="2147483665"/>
              <ac:picMk id="13" creationId="{CD429FD1-084F-4E78-AD6F-B4BD2300F829}"/>
            </ac:picMkLst>
          </pc:picChg>
        </pc:sldLayoutChg>
        <pc:sldLayoutChg chg="delSp add mod ord modTransition">
          <pc:chgData name="Andreas Soleng" userId="eb93140d-4749-4350-accf-1e65d0984db0" providerId="ADAL" clId="{AFF80B28-F3F5-4972-83A2-61A41B23068A}" dt="2021-10-27T10:31:17.079" v="895" actId="478"/>
          <pc:sldLayoutMkLst>
            <pc:docMk/>
            <pc:sldMasterMk cId="168803046" sldId="2147483648"/>
            <pc:sldLayoutMk cId="2715505917" sldId="2147483666"/>
          </pc:sldLayoutMkLst>
          <pc:picChg chg="del">
            <ac:chgData name="Andreas Soleng" userId="eb93140d-4749-4350-accf-1e65d0984db0" providerId="ADAL" clId="{AFF80B28-F3F5-4972-83A2-61A41B23068A}" dt="2021-10-27T10:31:17.079" v="895" actId="478"/>
            <ac:picMkLst>
              <pc:docMk/>
              <pc:sldMasterMk cId="168803046" sldId="2147483648"/>
              <pc:sldLayoutMk cId="2715505917" sldId="2147483666"/>
              <ac:picMk id="12" creationId="{DF5FDB5D-634E-4ACF-9F47-AC25B3FC727B}"/>
            </ac:picMkLst>
          </pc:picChg>
        </pc:sldLayoutChg>
        <pc:sldLayoutChg chg="addSp delSp modSp add mod modTransition">
          <pc:chgData name="Andreas Soleng" userId="eb93140d-4749-4350-accf-1e65d0984db0" providerId="ADAL" clId="{AFF80B28-F3F5-4972-83A2-61A41B23068A}" dt="2021-10-28T11:14:26.132" v="2441" actId="6014"/>
          <pc:sldLayoutMkLst>
            <pc:docMk/>
            <pc:sldMasterMk cId="168803046" sldId="2147483648"/>
            <pc:sldLayoutMk cId="1829471952" sldId="2147483667"/>
          </pc:sldLayoutMkLst>
          <pc:picChg chg="add mod">
            <ac:chgData name="Andreas Soleng" userId="eb93140d-4749-4350-accf-1e65d0984db0" providerId="ADAL" clId="{AFF80B28-F3F5-4972-83A2-61A41B23068A}" dt="2021-10-27T10:33:22.020" v="902" actId="1076"/>
            <ac:picMkLst>
              <pc:docMk/>
              <pc:sldMasterMk cId="168803046" sldId="2147483648"/>
              <pc:sldLayoutMk cId="1829471952" sldId="2147483667"/>
              <ac:picMk id="7" creationId="{FAD230E0-21EF-46A6-BCC7-AAE446E0B5F1}"/>
            </ac:picMkLst>
          </pc:picChg>
          <pc:picChg chg="del">
            <ac:chgData name="Andreas Soleng" userId="eb93140d-4749-4350-accf-1e65d0984db0" providerId="ADAL" clId="{AFF80B28-F3F5-4972-83A2-61A41B23068A}" dt="2021-10-27T10:32:41.030" v="898" actId="478"/>
            <ac:picMkLst>
              <pc:docMk/>
              <pc:sldMasterMk cId="168803046" sldId="2147483648"/>
              <pc:sldLayoutMk cId="1829471952" sldId="2147483667"/>
              <ac:picMk id="12" creationId="{DF5FDB5D-634E-4ACF-9F47-AC25B3FC727B}"/>
            </ac:picMkLst>
          </pc:picChg>
        </pc:sldLayoutChg>
        <pc:sldLayoutChg chg="addSp delSp modSp add mod modTransition">
          <pc:chgData name="Andreas Soleng" userId="eb93140d-4749-4350-accf-1e65d0984db0" providerId="ADAL" clId="{AFF80B28-F3F5-4972-83A2-61A41B23068A}" dt="2021-10-27T10:34:51.175" v="940" actId="478"/>
          <pc:sldLayoutMkLst>
            <pc:docMk/>
            <pc:sldMasterMk cId="168803046" sldId="2147483648"/>
            <pc:sldLayoutMk cId="280258995" sldId="2147483668"/>
          </pc:sldLayoutMkLst>
          <pc:spChg chg="mod">
            <ac:chgData name="Andreas Soleng" userId="eb93140d-4749-4350-accf-1e65d0984db0" providerId="ADAL" clId="{AFF80B28-F3F5-4972-83A2-61A41B23068A}" dt="2021-10-27T10:34:12.871" v="935" actId="20577"/>
            <ac:spMkLst>
              <pc:docMk/>
              <pc:sldMasterMk cId="168803046" sldId="2147483648"/>
              <pc:sldLayoutMk cId="280258995" sldId="2147483668"/>
              <ac:spMk id="2" creationId="{99022222-5CAC-4F94-8F4F-5BF43DA49142}"/>
            </ac:spMkLst>
          </pc:spChg>
          <pc:picChg chg="del">
            <ac:chgData name="Andreas Soleng" userId="eb93140d-4749-4350-accf-1e65d0984db0" providerId="ADAL" clId="{AFF80B28-F3F5-4972-83A2-61A41B23068A}" dt="2021-10-27T10:33:50.039" v="905" actId="478"/>
            <ac:picMkLst>
              <pc:docMk/>
              <pc:sldMasterMk cId="168803046" sldId="2147483648"/>
              <pc:sldLayoutMk cId="280258995" sldId="2147483668"/>
              <ac:picMk id="7" creationId="{FAD230E0-21EF-46A6-BCC7-AAE446E0B5F1}"/>
            </ac:picMkLst>
          </pc:picChg>
          <pc:picChg chg="add del mod ord">
            <ac:chgData name="Andreas Soleng" userId="eb93140d-4749-4350-accf-1e65d0984db0" providerId="ADAL" clId="{AFF80B28-F3F5-4972-83A2-61A41B23068A}" dt="2021-10-27T10:34:51.175" v="940" actId="478"/>
            <ac:picMkLst>
              <pc:docMk/>
              <pc:sldMasterMk cId="168803046" sldId="2147483648"/>
              <pc:sldLayoutMk cId="280258995" sldId="2147483668"/>
              <ac:picMk id="9" creationId="{68C3CDAB-88DA-43F4-9E2F-D80E725D3D46}"/>
            </ac:picMkLst>
          </pc:picChg>
          <pc:picChg chg="add mod">
            <ac:chgData name="Andreas Soleng" userId="eb93140d-4749-4350-accf-1e65d0984db0" providerId="ADAL" clId="{AFF80B28-F3F5-4972-83A2-61A41B23068A}" dt="2021-10-27T10:34:47.868" v="939" actId="1076"/>
            <ac:picMkLst>
              <pc:docMk/>
              <pc:sldMasterMk cId="168803046" sldId="2147483648"/>
              <pc:sldLayoutMk cId="280258995" sldId="2147483668"/>
              <ac:picMk id="12" creationId="{B6954AF7-D161-46B9-86F2-018327C025FD}"/>
            </ac:picMkLst>
          </pc:picChg>
        </pc:sldLayoutChg>
        <pc:sldLayoutChg chg="addSp delSp modSp add mod modTransition">
          <pc:chgData name="Andreas Soleng" userId="eb93140d-4749-4350-accf-1e65d0984db0" providerId="ADAL" clId="{AFF80B28-F3F5-4972-83A2-61A41B23068A}" dt="2021-10-27T10:38:57.475" v="964" actId="1076"/>
          <pc:sldLayoutMkLst>
            <pc:docMk/>
            <pc:sldMasterMk cId="168803046" sldId="2147483648"/>
            <pc:sldLayoutMk cId="988306725" sldId="2147483669"/>
          </pc:sldLayoutMkLst>
          <pc:spChg chg="add mod">
            <ac:chgData name="Andreas Soleng" userId="eb93140d-4749-4350-accf-1e65d0984db0" providerId="ADAL" clId="{AFF80B28-F3F5-4972-83A2-61A41B23068A}" dt="2021-10-27T10:37:26.691" v="951" actId="1076"/>
            <ac:spMkLst>
              <pc:docMk/>
              <pc:sldMasterMk cId="168803046" sldId="2147483648"/>
              <pc:sldLayoutMk cId="988306725" sldId="2147483669"/>
              <ac:spMk id="9" creationId="{30082CFE-A667-4314-A8B3-3AEB61179229}"/>
            </ac:spMkLst>
          </pc:spChg>
          <pc:spChg chg="add mod">
            <ac:chgData name="Andreas Soleng" userId="eb93140d-4749-4350-accf-1e65d0984db0" providerId="ADAL" clId="{AFF80B28-F3F5-4972-83A2-61A41B23068A}" dt="2021-10-27T10:38:08.690" v="956" actId="1076"/>
            <ac:spMkLst>
              <pc:docMk/>
              <pc:sldMasterMk cId="168803046" sldId="2147483648"/>
              <pc:sldLayoutMk cId="988306725" sldId="2147483669"/>
              <ac:spMk id="11" creationId="{1F06AC7A-007F-4CCF-9963-1DD1340870A4}"/>
            </ac:spMkLst>
          </pc:spChg>
          <pc:spChg chg="add mod">
            <ac:chgData name="Andreas Soleng" userId="eb93140d-4749-4350-accf-1e65d0984db0" providerId="ADAL" clId="{AFF80B28-F3F5-4972-83A2-61A41B23068A}" dt="2021-10-27T10:38:57.475" v="964" actId="1076"/>
            <ac:spMkLst>
              <pc:docMk/>
              <pc:sldMasterMk cId="168803046" sldId="2147483648"/>
              <pc:sldLayoutMk cId="988306725" sldId="2147483669"/>
              <ac:spMk id="13" creationId="{07087351-EA05-4C1B-B33E-7C5640B9D0CB}"/>
            </ac:spMkLst>
          </pc:spChg>
          <pc:picChg chg="del">
            <ac:chgData name="Andreas Soleng" userId="eb93140d-4749-4350-accf-1e65d0984db0" providerId="ADAL" clId="{AFF80B28-F3F5-4972-83A2-61A41B23068A}" dt="2021-10-27T10:36:30.494" v="945" actId="478"/>
            <ac:picMkLst>
              <pc:docMk/>
              <pc:sldMasterMk cId="168803046" sldId="2147483648"/>
              <pc:sldLayoutMk cId="988306725" sldId="2147483669"/>
              <ac:picMk id="12" creationId="{B6954AF7-D161-46B9-86F2-018327C025FD}"/>
            </ac:picMkLst>
          </pc:picChg>
        </pc:sldLayoutChg>
        <pc:sldLayoutChg chg="addSp delSp modSp add mod ord modTransition">
          <pc:chgData name="Andreas Soleng" userId="eb93140d-4749-4350-accf-1e65d0984db0" providerId="ADAL" clId="{AFF80B28-F3F5-4972-83A2-61A41B23068A}" dt="2021-10-27T10:44:18.896" v="1081" actId="478"/>
          <pc:sldLayoutMkLst>
            <pc:docMk/>
            <pc:sldMasterMk cId="168803046" sldId="2147483648"/>
            <pc:sldLayoutMk cId="1368056915" sldId="2147483670"/>
          </pc:sldLayoutMkLst>
          <pc:spChg chg="mod">
            <ac:chgData name="Andreas Soleng" userId="eb93140d-4749-4350-accf-1e65d0984db0" providerId="ADAL" clId="{AFF80B28-F3F5-4972-83A2-61A41B23068A}" dt="2021-10-27T10:41:36.070" v="972" actId="14100"/>
            <ac:spMkLst>
              <pc:docMk/>
              <pc:sldMasterMk cId="168803046" sldId="2147483648"/>
              <pc:sldLayoutMk cId="1368056915" sldId="2147483670"/>
              <ac:spMk id="2" creationId="{99022222-5CAC-4F94-8F4F-5BF43DA49142}"/>
            </ac:spMkLst>
          </pc:spChg>
          <pc:spChg chg="mod">
            <ac:chgData name="Andreas Soleng" userId="eb93140d-4749-4350-accf-1e65d0984db0" providerId="ADAL" clId="{AFF80B28-F3F5-4972-83A2-61A41B23068A}" dt="2021-10-27T10:43:37.006" v="1072" actId="20577"/>
            <ac:spMkLst>
              <pc:docMk/>
              <pc:sldMasterMk cId="168803046" sldId="2147483648"/>
              <pc:sldLayoutMk cId="1368056915" sldId="2147483670"/>
              <ac:spMk id="9" creationId="{C9F246A4-8FD7-4D68-B7B2-D82096747D29}"/>
            </ac:spMkLst>
          </pc:spChg>
          <pc:spChg chg="mod">
            <ac:chgData name="Andreas Soleng" userId="eb93140d-4749-4350-accf-1e65d0984db0" providerId="ADAL" clId="{AFF80B28-F3F5-4972-83A2-61A41B23068A}" dt="2021-10-27T10:43:39.487" v="1073" actId="20577"/>
            <ac:spMkLst>
              <pc:docMk/>
              <pc:sldMasterMk cId="168803046" sldId="2147483648"/>
              <pc:sldLayoutMk cId="1368056915" sldId="2147483670"/>
              <ac:spMk id="10" creationId="{8E017141-B32F-4A98-9AE0-79D822E49A94}"/>
            </ac:spMkLst>
          </pc:spChg>
          <pc:spChg chg="mod">
            <ac:chgData name="Andreas Soleng" userId="eb93140d-4749-4350-accf-1e65d0984db0" providerId="ADAL" clId="{AFF80B28-F3F5-4972-83A2-61A41B23068A}" dt="2021-10-27T10:43:52.500" v="1077" actId="207"/>
            <ac:spMkLst>
              <pc:docMk/>
              <pc:sldMasterMk cId="168803046" sldId="2147483648"/>
              <pc:sldLayoutMk cId="1368056915" sldId="2147483670"/>
              <ac:spMk id="13" creationId="{54FA917D-A0D6-41B8-AE11-4143A5C542DC}"/>
            </ac:spMkLst>
          </pc:spChg>
          <pc:spChg chg="add mod">
            <ac:chgData name="Andreas Soleng" userId="eb93140d-4749-4350-accf-1e65d0984db0" providerId="ADAL" clId="{AFF80B28-F3F5-4972-83A2-61A41B23068A}" dt="2021-10-27T10:43:41.350" v="1074" actId="20577"/>
            <ac:spMkLst>
              <pc:docMk/>
              <pc:sldMasterMk cId="168803046" sldId="2147483648"/>
              <pc:sldLayoutMk cId="1368056915" sldId="2147483670"/>
              <ac:spMk id="14" creationId="{A8F62251-484A-4DB8-B9A6-8773BAE23E86}"/>
            </ac:spMkLst>
          </pc:spChg>
          <pc:spChg chg="add mod">
            <ac:chgData name="Andreas Soleng" userId="eb93140d-4749-4350-accf-1e65d0984db0" providerId="ADAL" clId="{AFF80B28-F3F5-4972-83A2-61A41B23068A}" dt="2021-10-27T10:43:34.998" v="1071" actId="20577"/>
            <ac:spMkLst>
              <pc:docMk/>
              <pc:sldMasterMk cId="168803046" sldId="2147483648"/>
              <pc:sldLayoutMk cId="1368056915" sldId="2147483670"/>
              <ac:spMk id="16" creationId="{BDA7DA84-3988-459B-9107-52798FAC86E6}"/>
            </ac:spMkLst>
          </pc:spChg>
          <pc:spChg chg="add mod">
            <ac:chgData name="Andreas Soleng" userId="eb93140d-4749-4350-accf-1e65d0984db0" providerId="ADAL" clId="{AFF80B28-F3F5-4972-83A2-61A41B23068A}" dt="2021-10-27T10:44:15.707" v="1080" actId="1076"/>
            <ac:spMkLst>
              <pc:docMk/>
              <pc:sldMasterMk cId="168803046" sldId="2147483648"/>
              <pc:sldLayoutMk cId="1368056915" sldId="2147483670"/>
              <ac:spMk id="17" creationId="{9265823B-5EFC-4836-B0CC-BC80264A9DA8}"/>
            </ac:spMkLst>
          </pc:spChg>
          <pc:picChg chg="add del mod ord">
            <ac:chgData name="Andreas Soleng" userId="eb93140d-4749-4350-accf-1e65d0984db0" providerId="ADAL" clId="{AFF80B28-F3F5-4972-83A2-61A41B23068A}" dt="2021-10-27T10:44:18.896" v="1081" actId="478"/>
            <ac:picMkLst>
              <pc:docMk/>
              <pc:sldMasterMk cId="168803046" sldId="2147483648"/>
              <pc:sldLayoutMk cId="1368056915" sldId="2147483670"/>
              <ac:picMk id="7" creationId="{4B27C4B4-5B88-4E85-9DEF-753C890E14C3}"/>
            </ac:picMkLst>
          </pc:picChg>
        </pc:sldLayoutChg>
        <pc:sldLayoutChg chg="addSp delSp modSp add mod modTransition">
          <pc:chgData name="Andreas Soleng" userId="eb93140d-4749-4350-accf-1e65d0984db0" providerId="ADAL" clId="{AFF80B28-F3F5-4972-83A2-61A41B23068A}" dt="2021-10-27T10:50:17.279" v="1246" actId="478"/>
          <pc:sldLayoutMkLst>
            <pc:docMk/>
            <pc:sldMasterMk cId="168803046" sldId="2147483648"/>
            <pc:sldLayoutMk cId="2558550418" sldId="2147483671"/>
          </pc:sldLayoutMkLst>
          <pc:spChg chg="mod">
            <ac:chgData name="Andreas Soleng" userId="eb93140d-4749-4350-accf-1e65d0984db0" providerId="ADAL" clId="{AFF80B28-F3F5-4972-83A2-61A41B23068A}" dt="2021-10-27T10:47:52.695" v="1192" actId="20577"/>
            <ac:spMkLst>
              <pc:docMk/>
              <pc:sldMasterMk cId="168803046" sldId="2147483648"/>
              <pc:sldLayoutMk cId="2558550418" sldId="2147483671"/>
              <ac:spMk id="9" creationId="{C9F246A4-8FD7-4D68-B7B2-D82096747D29}"/>
            </ac:spMkLst>
          </pc:spChg>
          <pc:spChg chg="mod">
            <ac:chgData name="Andreas Soleng" userId="eb93140d-4749-4350-accf-1e65d0984db0" providerId="ADAL" clId="{AFF80B28-F3F5-4972-83A2-61A41B23068A}" dt="2021-10-27T10:47:54.534" v="1193" actId="20577"/>
            <ac:spMkLst>
              <pc:docMk/>
              <pc:sldMasterMk cId="168803046" sldId="2147483648"/>
              <pc:sldLayoutMk cId="2558550418" sldId="2147483671"/>
              <ac:spMk id="10" creationId="{8E017141-B32F-4A98-9AE0-79D822E49A94}"/>
            </ac:spMkLst>
          </pc:spChg>
          <pc:spChg chg="mod">
            <ac:chgData name="Andreas Soleng" userId="eb93140d-4749-4350-accf-1e65d0984db0" providerId="ADAL" clId="{AFF80B28-F3F5-4972-83A2-61A41B23068A}" dt="2021-10-27T10:49:31.674" v="1239" actId="1076"/>
            <ac:spMkLst>
              <pc:docMk/>
              <pc:sldMasterMk cId="168803046" sldId="2147483648"/>
              <pc:sldLayoutMk cId="2558550418" sldId="2147483671"/>
              <ac:spMk id="13" creationId="{54FA917D-A0D6-41B8-AE11-4143A5C542DC}"/>
            </ac:spMkLst>
          </pc:spChg>
          <pc:spChg chg="del">
            <ac:chgData name="Andreas Soleng" userId="eb93140d-4749-4350-accf-1e65d0984db0" providerId="ADAL" clId="{AFF80B28-F3F5-4972-83A2-61A41B23068A}" dt="2021-10-27T10:47:58.189" v="1194" actId="478"/>
            <ac:spMkLst>
              <pc:docMk/>
              <pc:sldMasterMk cId="168803046" sldId="2147483648"/>
              <pc:sldLayoutMk cId="2558550418" sldId="2147483671"/>
              <ac:spMk id="14" creationId="{A8F62251-484A-4DB8-B9A6-8773BAE23E86}"/>
            </ac:spMkLst>
          </pc:spChg>
          <pc:spChg chg="del">
            <ac:chgData name="Andreas Soleng" userId="eb93140d-4749-4350-accf-1e65d0984db0" providerId="ADAL" clId="{AFF80B28-F3F5-4972-83A2-61A41B23068A}" dt="2021-10-27T10:48:00.197" v="1195" actId="478"/>
            <ac:spMkLst>
              <pc:docMk/>
              <pc:sldMasterMk cId="168803046" sldId="2147483648"/>
              <pc:sldLayoutMk cId="2558550418" sldId="2147483671"/>
              <ac:spMk id="16" creationId="{BDA7DA84-3988-459B-9107-52798FAC86E6}"/>
            </ac:spMkLst>
          </pc:spChg>
          <pc:spChg chg="mod">
            <ac:chgData name="Andreas Soleng" userId="eb93140d-4749-4350-accf-1e65d0984db0" providerId="ADAL" clId="{AFF80B28-F3F5-4972-83A2-61A41B23068A}" dt="2021-10-27T10:49:52.500" v="1241" actId="1076"/>
            <ac:spMkLst>
              <pc:docMk/>
              <pc:sldMasterMk cId="168803046" sldId="2147483648"/>
              <pc:sldLayoutMk cId="2558550418" sldId="2147483671"/>
              <ac:spMk id="17" creationId="{9265823B-5EFC-4836-B0CC-BC80264A9DA8}"/>
            </ac:spMkLst>
          </pc:spChg>
          <pc:spChg chg="add mod">
            <ac:chgData name="Andreas Soleng" userId="eb93140d-4749-4350-accf-1e65d0984db0" providerId="ADAL" clId="{AFF80B28-F3F5-4972-83A2-61A41B23068A}" dt="2021-10-27T10:48:30.710" v="1234" actId="20577"/>
            <ac:spMkLst>
              <pc:docMk/>
              <pc:sldMasterMk cId="168803046" sldId="2147483648"/>
              <pc:sldLayoutMk cId="2558550418" sldId="2147483671"/>
              <ac:spMk id="18" creationId="{ECFAF00F-1720-4257-8FB8-DD0F9F119B14}"/>
            </ac:spMkLst>
          </pc:spChg>
          <pc:spChg chg="add mod">
            <ac:chgData name="Andreas Soleng" userId="eb93140d-4749-4350-accf-1e65d0984db0" providerId="ADAL" clId="{AFF80B28-F3F5-4972-83A2-61A41B23068A}" dt="2021-10-27T10:48:28.798" v="1233" actId="20577"/>
            <ac:spMkLst>
              <pc:docMk/>
              <pc:sldMasterMk cId="168803046" sldId="2147483648"/>
              <pc:sldLayoutMk cId="2558550418" sldId="2147483671"/>
              <ac:spMk id="19" creationId="{21E32987-D552-4146-A157-F3035157553E}"/>
            </ac:spMkLst>
          </pc:spChg>
          <pc:spChg chg="add mod">
            <ac:chgData name="Andreas Soleng" userId="eb93140d-4749-4350-accf-1e65d0984db0" providerId="ADAL" clId="{AFF80B28-F3F5-4972-83A2-61A41B23068A}" dt="2021-10-27T10:48:40.254" v="1236" actId="1076"/>
            <ac:spMkLst>
              <pc:docMk/>
              <pc:sldMasterMk cId="168803046" sldId="2147483648"/>
              <pc:sldLayoutMk cId="2558550418" sldId="2147483671"/>
              <ac:spMk id="20" creationId="{0AA785BD-E1BD-4C87-9C9D-9C1FC1860A44}"/>
            </ac:spMkLst>
          </pc:spChg>
          <pc:spChg chg="add mod">
            <ac:chgData name="Andreas Soleng" userId="eb93140d-4749-4350-accf-1e65d0984db0" providerId="ADAL" clId="{AFF80B28-F3F5-4972-83A2-61A41B23068A}" dt="2021-10-27T10:48:45.247" v="1238" actId="1076"/>
            <ac:spMkLst>
              <pc:docMk/>
              <pc:sldMasterMk cId="168803046" sldId="2147483648"/>
              <pc:sldLayoutMk cId="2558550418" sldId="2147483671"/>
              <ac:spMk id="21" creationId="{FDEC14A8-0ED3-4773-8B78-F75A73859406}"/>
            </ac:spMkLst>
          </pc:spChg>
          <pc:spChg chg="add mod">
            <ac:chgData name="Andreas Soleng" userId="eb93140d-4749-4350-accf-1e65d0984db0" providerId="ADAL" clId="{AFF80B28-F3F5-4972-83A2-61A41B23068A}" dt="2021-10-27T10:50:13.650" v="1245" actId="1076"/>
            <ac:spMkLst>
              <pc:docMk/>
              <pc:sldMasterMk cId="168803046" sldId="2147483648"/>
              <pc:sldLayoutMk cId="2558550418" sldId="2147483671"/>
              <ac:spMk id="22" creationId="{BDF2C2CB-3C69-4B66-AF00-7872A200AF38}"/>
            </ac:spMkLst>
          </pc:spChg>
          <pc:picChg chg="add del mod ord">
            <ac:chgData name="Andreas Soleng" userId="eb93140d-4749-4350-accf-1e65d0984db0" providerId="ADAL" clId="{AFF80B28-F3F5-4972-83A2-61A41B23068A}" dt="2021-10-27T10:50:17.279" v="1246" actId="478"/>
            <ac:picMkLst>
              <pc:docMk/>
              <pc:sldMasterMk cId="168803046" sldId="2147483648"/>
              <pc:sldLayoutMk cId="2558550418" sldId="2147483671"/>
              <ac:picMk id="7" creationId="{BD5D7D62-ECAA-49DE-A459-93683D965CD0}"/>
            </ac:picMkLst>
          </pc:picChg>
        </pc:sldLayoutChg>
        <pc:sldLayoutChg chg="add del mod modTransition">
          <pc:chgData name="Andreas Soleng" userId="eb93140d-4749-4350-accf-1e65d0984db0" providerId="ADAL" clId="{AFF80B28-F3F5-4972-83A2-61A41B23068A}" dt="2021-10-27T10:53:01.494" v="1248" actId="2696"/>
          <pc:sldLayoutMkLst>
            <pc:docMk/>
            <pc:sldMasterMk cId="168803046" sldId="2147483648"/>
            <pc:sldLayoutMk cId="2281330791" sldId="2147483672"/>
          </pc:sldLayoutMkLst>
        </pc:sldLayoutChg>
        <pc:sldLayoutChg chg="addSp delSp modSp add mod modTransition">
          <pc:chgData name="Andreas Soleng" userId="eb93140d-4749-4350-accf-1e65d0984db0" providerId="ADAL" clId="{AFF80B28-F3F5-4972-83A2-61A41B23068A}" dt="2021-10-27T10:55:12.205" v="1280" actId="478"/>
          <pc:sldLayoutMkLst>
            <pc:docMk/>
            <pc:sldMasterMk cId="168803046" sldId="2147483648"/>
            <pc:sldLayoutMk cId="2889935424" sldId="2147483672"/>
          </pc:sldLayoutMkLst>
          <pc:spChg chg="mod">
            <ac:chgData name="Andreas Soleng" userId="eb93140d-4749-4350-accf-1e65d0984db0" providerId="ADAL" clId="{AFF80B28-F3F5-4972-83A2-61A41B23068A}" dt="2021-10-27T10:54:24.933" v="1274" actId="20577"/>
            <ac:spMkLst>
              <pc:docMk/>
              <pc:sldMasterMk cId="168803046" sldId="2147483648"/>
              <pc:sldLayoutMk cId="2889935424" sldId="2147483672"/>
              <ac:spMk id="2" creationId="{99022222-5CAC-4F94-8F4F-5BF43DA49142}"/>
            </ac:spMkLst>
          </pc:spChg>
          <pc:spChg chg="del">
            <ac:chgData name="Andreas Soleng" userId="eb93140d-4749-4350-accf-1e65d0984db0" providerId="ADAL" clId="{AFF80B28-F3F5-4972-83A2-61A41B23068A}" dt="2021-10-27T10:54:14.516" v="1257" actId="478"/>
            <ac:spMkLst>
              <pc:docMk/>
              <pc:sldMasterMk cId="168803046" sldId="2147483648"/>
              <pc:sldLayoutMk cId="2889935424" sldId="2147483672"/>
              <ac:spMk id="9" creationId="{C9F246A4-8FD7-4D68-B7B2-D82096747D29}"/>
            </ac:spMkLst>
          </pc:spChg>
          <pc:spChg chg="del">
            <ac:chgData name="Andreas Soleng" userId="eb93140d-4749-4350-accf-1e65d0984db0" providerId="ADAL" clId="{AFF80B28-F3F5-4972-83A2-61A41B23068A}" dt="2021-10-27T10:54:13.309" v="1256" actId="478"/>
            <ac:spMkLst>
              <pc:docMk/>
              <pc:sldMasterMk cId="168803046" sldId="2147483648"/>
              <pc:sldLayoutMk cId="2889935424" sldId="2147483672"/>
              <ac:spMk id="10" creationId="{8E017141-B32F-4A98-9AE0-79D822E49A94}"/>
            </ac:spMkLst>
          </pc:spChg>
          <pc:spChg chg="del">
            <ac:chgData name="Andreas Soleng" userId="eb93140d-4749-4350-accf-1e65d0984db0" providerId="ADAL" clId="{AFF80B28-F3F5-4972-83A2-61A41B23068A}" dt="2021-10-27T10:54:12.132" v="1255" actId="478"/>
            <ac:spMkLst>
              <pc:docMk/>
              <pc:sldMasterMk cId="168803046" sldId="2147483648"/>
              <pc:sldLayoutMk cId="2889935424" sldId="2147483672"/>
              <ac:spMk id="13" creationId="{54FA917D-A0D6-41B8-AE11-4143A5C542DC}"/>
            </ac:spMkLst>
          </pc:spChg>
          <pc:picChg chg="add del mod ord">
            <ac:chgData name="Andreas Soleng" userId="eb93140d-4749-4350-accf-1e65d0984db0" providerId="ADAL" clId="{AFF80B28-F3F5-4972-83A2-61A41B23068A}" dt="2021-10-27T10:55:12.205" v="1280" actId="478"/>
            <ac:picMkLst>
              <pc:docMk/>
              <pc:sldMasterMk cId="168803046" sldId="2147483648"/>
              <pc:sldLayoutMk cId="2889935424" sldId="2147483672"/>
              <ac:picMk id="7" creationId="{4995EBE6-948B-4C48-87DE-ABC9B4D47CD5}"/>
            </ac:picMkLst>
          </pc:picChg>
          <pc:picChg chg="add mod">
            <ac:chgData name="Andreas Soleng" userId="eb93140d-4749-4350-accf-1e65d0984db0" providerId="ADAL" clId="{AFF80B28-F3F5-4972-83A2-61A41B23068A}" dt="2021-10-27T10:55:08.026" v="1279" actId="1076"/>
            <ac:picMkLst>
              <pc:docMk/>
              <pc:sldMasterMk cId="168803046" sldId="2147483648"/>
              <pc:sldLayoutMk cId="2889935424" sldId="2147483672"/>
              <ac:picMk id="11" creationId="{68F24912-C277-4937-84CF-A18094593EB6}"/>
            </ac:picMkLst>
          </pc:picChg>
        </pc:sldLayoutChg>
        <pc:sldLayoutChg chg="addSp delSp modSp add del mod ord modTransition">
          <pc:chgData name="Andreas Soleng" userId="eb93140d-4749-4350-accf-1e65d0984db0" providerId="ADAL" clId="{AFF80B28-F3F5-4972-83A2-61A41B23068A}" dt="2021-10-27T11:01:00.721" v="1389" actId="2696"/>
          <pc:sldLayoutMkLst>
            <pc:docMk/>
            <pc:sldMasterMk cId="168803046" sldId="2147483648"/>
            <pc:sldLayoutMk cId="2923250846" sldId="2147483673"/>
          </pc:sldLayoutMkLst>
          <pc:spChg chg="mod">
            <ac:chgData name="Andreas Soleng" userId="eb93140d-4749-4350-accf-1e65d0984db0" providerId="ADAL" clId="{AFF80B28-F3F5-4972-83A2-61A41B23068A}" dt="2021-10-27T10:58:17.949" v="1320" actId="14100"/>
            <ac:spMkLst>
              <pc:docMk/>
              <pc:sldMasterMk cId="168803046" sldId="2147483648"/>
              <pc:sldLayoutMk cId="2923250846" sldId="2147483673"/>
              <ac:spMk id="2" creationId="{99022222-5CAC-4F94-8F4F-5BF43DA49142}"/>
            </ac:spMkLst>
          </pc:spChg>
          <pc:spChg chg="mod">
            <ac:chgData name="Andreas Soleng" userId="eb93140d-4749-4350-accf-1e65d0984db0" providerId="ADAL" clId="{AFF80B28-F3F5-4972-83A2-61A41B23068A}" dt="2021-10-27T10:58:45.093" v="1380" actId="20577"/>
            <ac:spMkLst>
              <pc:docMk/>
              <pc:sldMasterMk cId="168803046" sldId="2147483648"/>
              <pc:sldLayoutMk cId="2923250846" sldId="2147483673"/>
              <ac:spMk id="9" creationId="{C9F246A4-8FD7-4D68-B7B2-D82096747D29}"/>
            </ac:spMkLst>
          </pc:spChg>
          <pc:spChg chg="mod">
            <ac:chgData name="Andreas Soleng" userId="eb93140d-4749-4350-accf-1e65d0984db0" providerId="ADAL" clId="{AFF80B28-F3F5-4972-83A2-61A41B23068A}" dt="2021-10-27T10:58:30.470" v="1352" actId="1035"/>
            <ac:spMkLst>
              <pc:docMk/>
              <pc:sldMasterMk cId="168803046" sldId="2147483648"/>
              <pc:sldLayoutMk cId="2923250846" sldId="2147483673"/>
              <ac:spMk id="10" creationId="{8E017141-B32F-4A98-9AE0-79D822E49A94}"/>
            </ac:spMkLst>
          </pc:spChg>
          <pc:spChg chg="del">
            <ac:chgData name="Andreas Soleng" userId="eb93140d-4749-4350-accf-1e65d0984db0" providerId="ADAL" clId="{AFF80B28-F3F5-4972-83A2-61A41B23068A}" dt="2021-10-27T10:58:20.799" v="1323" actId="478"/>
            <ac:spMkLst>
              <pc:docMk/>
              <pc:sldMasterMk cId="168803046" sldId="2147483648"/>
              <pc:sldLayoutMk cId="2923250846" sldId="2147483673"/>
              <ac:spMk id="13" creationId="{54FA917D-A0D6-41B8-AE11-4143A5C542DC}"/>
            </ac:spMkLst>
          </pc:spChg>
          <pc:spChg chg="del">
            <ac:chgData name="Andreas Soleng" userId="eb93140d-4749-4350-accf-1e65d0984db0" providerId="ADAL" clId="{AFF80B28-F3F5-4972-83A2-61A41B23068A}" dt="2021-10-27T10:58:19.205" v="1321" actId="478"/>
            <ac:spMkLst>
              <pc:docMk/>
              <pc:sldMasterMk cId="168803046" sldId="2147483648"/>
              <pc:sldLayoutMk cId="2923250846" sldId="2147483673"/>
              <ac:spMk id="17" creationId="{9265823B-5EFC-4836-B0CC-BC80264A9DA8}"/>
            </ac:spMkLst>
          </pc:spChg>
          <pc:spChg chg="del">
            <ac:chgData name="Andreas Soleng" userId="eb93140d-4749-4350-accf-1e65d0984db0" providerId="ADAL" clId="{AFF80B28-F3F5-4972-83A2-61A41B23068A}" dt="2021-10-27T10:58:19.877" v="1322" actId="478"/>
            <ac:spMkLst>
              <pc:docMk/>
              <pc:sldMasterMk cId="168803046" sldId="2147483648"/>
              <pc:sldLayoutMk cId="2923250846" sldId="2147483673"/>
              <ac:spMk id="22" creationId="{BDF2C2CB-3C69-4B66-AF00-7872A200AF38}"/>
            </ac:spMkLst>
          </pc:spChg>
          <pc:picChg chg="add mod ord">
            <ac:chgData name="Andreas Soleng" userId="eb93140d-4749-4350-accf-1e65d0984db0" providerId="ADAL" clId="{AFF80B28-F3F5-4972-83A2-61A41B23068A}" dt="2021-10-27T10:58:53.104" v="1382" actId="1076"/>
            <ac:picMkLst>
              <pc:docMk/>
              <pc:sldMasterMk cId="168803046" sldId="2147483648"/>
              <pc:sldLayoutMk cId="2923250846" sldId="2147483673"/>
              <ac:picMk id="7" creationId="{0B3F1000-4104-4891-B8D5-5861E3531EF1}"/>
            </ac:picMkLst>
          </pc:picChg>
          <pc:picChg chg="add del mod">
            <ac:chgData name="Andreas Soleng" userId="eb93140d-4749-4350-accf-1e65d0984db0" providerId="ADAL" clId="{AFF80B28-F3F5-4972-83A2-61A41B23068A}" dt="2021-10-27T10:59:56.813" v="1385" actId="478"/>
            <ac:picMkLst>
              <pc:docMk/>
              <pc:sldMasterMk cId="168803046" sldId="2147483648"/>
              <pc:sldLayoutMk cId="2923250846" sldId="2147483673"/>
              <ac:picMk id="11" creationId="{4E306077-4F42-4B2A-AC8D-DB5044F182A7}"/>
            </ac:picMkLst>
          </pc:picChg>
          <pc:picChg chg="add del mod">
            <ac:chgData name="Andreas Soleng" userId="eb93140d-4749-4350-accf-1e65d0984db0" providerId="ADAL" clId="{AFF80B28-F3F5-4972-83A2-61A41B23068A}" dt="2021-10-27T11:00:31.766" v="1388" actId="478"/>
            <ac:picMkLst>
              <pc:docMk/>
              <pc:sldMasterMk cId="168803046" sldId="2147483648"/>
              <pc:sldLayoutMk cId="2923250846" sldId="2147483673"/>
              <ac:picMk id="16" creationId="{2E2A9578-6BC8-45B0-BE0C-C70C5B067669}"/>
            </ac:picMkLst>
          </pc:picChg>
        </pc:sldLayoutChg>
        <pc:sldLayoutChg chg="addSp delSp modSp add mod ord modTransition">
          <pc:chgData name="Andreas Soleng" userId="eb93140d-4749-4350-accf-1e65d0984db0" providerId="ADAL" clId="{AFF80B28-F3F5-4972-83A2-61A41B23068A}" dt="2021-10-27T11:04:07.641" v="1407" actId="1076"/>
          <pc:sldLayoutMkLst>
            <pc:docMk/>
            <pc:sldMasterMk cId="168803046" sldId="2147483648"/>
            <pc:sldLayoutMk cId="4152049287" sldId="2147483673"/>
          </pc:sldLayoutMkLst>
          <pc:spChg chg="mod">
            <ac:chgData name="Andreas Soleng" userId="eb93140d-4749-4350-accf-1e65d0984db0" providerId="ADAL" clId="{AFF80B28-F3F5-4972-83A2-61A41B23068A}" dt="2021-10-27T11:01:31.349" v="1396" actId="14100"/>
            <ac:spMkLst>
              <pc:docMk/>
              <pc:sldMasterMk cId="168803046" sldId="2147483648"/>
              <pc:sldLayoutMk cId="4152049287" sldId="2147483673"/>
              <ac:spMk id="2" creationId="{99022222-5CAC-4F94-8F4F-5BF43DA49142}"/>
            </ac:spMkLst>
          </pc:spChg>
          <pc:spChg chg="del">
            <ac:chgData name="Andreas Soleng" userId="eb93140d-4749-4350-accf-1e65d0984db0" providerId="ADAL" clId="{AFF80B28-F3F5-4972-83A2-61A41B23068A}" dt="2021-10-27T11:01:24.861" v="1393" actId="478"/>
            <ac:spMkLst>
              <pc:docMk/>
              <pc:sldMasterMk cId="168803046" sldId="2147483648"/>
              <pc:sldLayoutMk cId="4152049287" sldId="2147483673"/>
              <ac:spMk id="13" creationId="{54FA917D-A0D6-41B8-AE11-4143A5C542DC}"/>
            </ac:spMkLst>
          </pc:spChg>
          <pc:spChg chg="del">
            <ac:chgData name="Andreas Soleng" userId="eb93140d-4749-4350-accf-1e65d0984db0" providerId="ADAL" clId="{AFF80B28-F3F5-4972-83A2-61A41B23068A}" dt="2021-10-27T11:01:25.516" v="1394" actId="478"/>
            <ac:spMkLst>
              <pc:docMk/>
              <pc:sldMasterMk cId="168803046" sldId="2147483648"/>
              <pc:sldLayoutMk cId="4152049287" sldId="2147483673"/>
              <ac:spMk id="17" creationId="{9265823B-5EFC-4836-B0CC-BC80264A9DA8}"/>
            </ac:spMkLst>
          </pc:spChg>
          <pc:spChg chg="del">
            <ac:chgData name="Andreas Soleng" userId="eb93140d-4749-4350-accf-1e65d0984db0" providerId="ADAL" clId="{AFF80B28-F3F5-4972-83A2-61A41B23068A}" dt="2021-10-27T11:01:26.132" v="1395" actId="478"/>
            <ac:spMkLst>
              <pc:docMk/>
              <pc:sldMasterMk cId="168803046" sldId="2147483648"/>
              <pc:sldLayoutMk cId="4152049287" sldId="2147483673"/>
              <ac:spMk id="22" creationId="{BDF2C2CB-3C69-4B66-AF00-7872A200AF38}"/>
            </ac:spMkLst>
          </pc:spChg>
          <pc:picChg chg="add del mod modCrop">
            <ac:chgData name="Andreas Soleng" userId="eb93140d-4749-4350-accf-1e65d0984db0" providerId="ADAL" clId="{AFF80B28-F3F5-4972-83A2-61A41B23068A}" dt="2021-10-27T11:03:39.349" v="1404" actId="478"/>
            <ac:picMkLst>
              <pc:docMk/>
              <pc:sldMasterMk cId="168803046" sldId="2147483648"/>
              <pc:sldLayoutMk cId="4152049287" sldId="2147483673"/>
              <ac:picMk id="7" creationId="{644C5001-6C49-4A4D-B3E2-37062E69938F}"/>
            </ac:picMkLst>
          </pc:picChg>
          <pc:picChg chg="add mod">
            <ac:chgData name="Andreas Soleng" userId="eb93140d-4749-4350-accf-1e65d0984db0" providerId="ADAL" clId="{AFF80B28-F3F5-4972-83A2-61A41B23068A}" dt="2021-10-27T11:04:07.641" v="1407" actId="1076"/>
            <ac:picMkLst>
              <pc:docMk/>
              <pc:sldMasterMk cId="168803046" sldId="2147483648"/>
              <pc:sldLayoutMk cId="4152049287" sldId="2147483673"/>
              <ac:picMk id="11" creationId="{51FB65A4-E024-4D18-99E0-BE3635D7CEF2}"/>
            </ac:picMkLst>
          </pc:picChg>
        </pc:sldLayoutChg>
        <pc:sldLayoutChg chg="addSp delSp modSp add mod modTransition">
          <pc:chgData name="Andreas Soleng" userId="eb93140d-4749-4350-accf-1e65d0984db0" providerId="ADAL" clId="{AFF80B28-F3F5-4972-83A2-61A41B23068A}" dt="2021-10-27T11:05:24.702" v="1414" actId="1076"/>
          <pc:sldLayoutMkLst>
            <pc:docMk/>
            <pc:sldMasterMk cId="168803046" sldId="2147483648"/>
            <pc:sldLayoutMk cId="3664391965" sldId="2147483674"/>
          </pc:sldLayoutMkLst>
          <pc:picChg chg="add mod">
            <ac:chgData name="Andreas Soleng" userId="eb93140d-4749-4350-accf-1e65d0984db0" providerId="ADAL" clId="{AFF80B28-F3F5-4972-83A2-61A41B23068A}" dt="2021-10-27T11:05:24.702" v="1414" actId="1076"/>
            <ac:picMkLst>
              <pc:docMk/>
              <pc:sldMasterMk cId="168803046" sldId="2147483648"/>
              <pc:sldLayoutMk cId="3664391965" sldId="2147483674"/>
              <ac:picMk id="7" creationId="{53785153-5CDA-4F6E-9E71-C0F41795EF42}"/>
            </ac:picMkLst>
          </pc:picChg>
          <pc:picChg chg="del">
            <ac:chgData name="Andreas Soleng" userId="eb93140d-4749-4350-accf-1e65d0984db0" providerId="ADAL" clId="{AFF80B28-F3F5-4972-83A2-61A41B23068A}" dt="2021-10-27T11:04:24.459" v="1410" actId="478"/>
            <ac:picMkLst>
              <pc:docMk/>
              <pc:sldMasterMk cId="168803046" sldId="2147483648"/>
              <pc:sldLayoutMk cId="3664391965" sldId="2147483674"/>
              <ac:picMk id="11" creationId="{51FB65A4-E024-4D18-99E0-BE3635D7CEF2}"/>
            </ac:picMkLst>
          </pc:picChg>
        </pc:sldLayoutChg>
        <pc:sldLayoutChg chg="addSp delSp modSp add mod modTransition">
          <pc:chgData name="Andreas Soleng" userId="eb93140d-4749-4350-accf-1e65d0984db0" providerId="ADAL" clId="{AFF80B28-F3F5-4972-83A2-61A41B23068A}" dt="2021-10-27T11:08:34.097" v="1421" actId="1076"/>
          <pc:sldLayoutMkLst>
            <pc:docMk/>
            <pc:sldMasterMk cId="168803046" sldId="2147483648"/>
            <pc:sldLayoutMk cId="1897634145" sldId="2147483675"/>
          </pc:sldLayoutMkLst>
          <pc:picChg chg="del">
            <ac:chgData name="Andreas Soleng" userId="eb93140d-4749-4350-accf-1e65d0984db0" providerId="ADAL" clId="{AFF80B28-F3F5-4972-83A2-61A41B23068A}" dt="2021-10-27T11:07:42.059" v="1417" actId="478"/>
            <ac:picMkLst>
              <pc:docMk/>
              <pc:sldMasterMk cId="168803046" sldId="2147483648"/>
              <pc:sldLayoutMk cId="1897634145" sldId="2147483675"/>
              <ac:picMk id="7" creationId="{53785153-5CDA-4F6E-9E71-C0F41795EF42}"/>
            </ac:picMkLst>
          </pc:picChg>
          <pc:picChg chg="add mod">
            <ac:chgData name="Andreas Soleng" userId="eb93140d-4749-4350-accf-1e65d0984db0" providerId="ADAL" clId="{AFF80B28-F3F5-4972-83A2-61A41B23068A}" dt="2021-10-27T11:08:34.097" v="1421" actId="1076"/>
            <ac:picMkLst>
              <pc:docMk/>
              <pc:sldMasterMk cId="168803046" sldId="2147483648"/>
              <pc:sldLayoutMk cId="1897634145" sldId="2147483675"/>
              <ac:picMk id="8" creationId="{CC84047B-621B-40F7-870E-F1AF6D8B8724}"/>
            </ac:picMkLst>
          </pc:picChg>
        </pc:sldLayoutChg>
        <pc:sldLayoutChg chg="modSp add mod modTransition">
          <pc:chgData name="Andreas Soleng" userId="eb93140d-4749-4350-accf-1e65d0984db0" providerId="ADAL" clId="{AFF80B28-F3F5-4972-83A2-61A41B23068A}" dt="2021-10-27T11:09:44.482" v="1426" actId="167"/>
          <pc:sldLayoutMkLst>
            <pc:docMk/>
            <pc:sldMasterMk cId="168803046" sldId="2147483648"/>
            <pc:sldLayoutMk cId="1757843183" sldId="2147483676"/>
          </pc:sldLayoutMkLst>
          <pc:picChg chg="mod ord">
            <ac:chgData name="Andreas Soleng" userId="eb93140d-4749-4350-accf-1e65d0984db0" providerId="ADAL" clId="{AFF80B28-F3F5-4972-83A2-61A41B23068A}" dt="2021-10-27T11:09:44.482" v="1426" actId="167"/>
            <ac:picMkLst>
              <pc:docMk/>
              <pc:sldMasterMk cId="168803046" sldId="2147483648"/>
              <pc:sldLayoutMk cId="1757843183" sldId="2147483676"/>
              <ac:picMk id="8" creationId="{CC84047B-621B-40F7-870E-F1AF6D8B8724}"/>
            </ac:picMkLst>
          </pc:picChg>
        </pc:sldLayoutChg>
        <pc:sldLayoutChg chg="addSp delSp modSp add mod modTransition">
          <pc:chgData name="Andreas Soleng" userId="eb93140d-4749-4350-accf-1e65d0984db0" providerId="ADAL" clId="{AFF80B28-F3F5-4972-83A2-61A41B23068A}" dt="2021-10-27T11:10:58.416" v="1435" actId="14100"/>
          <pc:sldLayoutMkLst>
            <pc:docMk/>
            <pc:sldMasterMk cId="168803046" sldId="2147483648"/>
            <pc:sldLayoutMk cId="3497201524" sldId="2147483677"/>
          </pc:sldLayoutMkLst>
          <pc:spChg chg="del">
            <ac:chgData name="Andreas Soleng" userId="eb93140d-4749-4350-accf-1e65d0984db0" providerId="ADAL" clId="{AFF80B28-F3F5-4972-83A2-61A41B23068A}" dt="2021-10-27T11:10:35.067" v="1430" actId="478"/>
            <ac:spMkLst>
              <pc:docMk/>
              <pc:sldMasterMk cId="168803046" sldId="2147483648"/>
              <pc:sldLayoutMk cId="3497201524" sldId="2147483677"/>
              <ac:spMk id="19" creationId="{21E32987-D552-4146-A157-F3035157553E}"/>
            </ac:spMkLst>
          </pc:spChg>
          <pc:spChg chg="del">
            <ac:chgData name="Andreas Soleng" userId="eb93140d-4749-4350-accf-1e65d0984db0" providerId="ADAL" clId="{AFF80B28-F3F5-4972-83A2-61A41B23068A}" dt="2021-10-27T11:10:36.171" v="1431" actId="478"/>
            <ac:spMkLst>
              <pc:docMk/>
              <pc:sldMasterMk cId="168803046" sldId="2147483648"/>
              <pc:sldLayoutMk cId="3497201524" sldId="2147483677"/>
              <ac:spMk id="21" creationId="{FDEC14A8-0ED3-4773-8B78-F75A73859406}"/>
            </ac:spMkLst>
          </pc:spChg>
          <pc:picChg chg="add mod">
            <ac:chgData name="Andreas Soleng" userId="eb93140d-4749-4350-accf-1e65d0984db0" providerId="ADAL" clId="{AFF80B28-F3F5-4972-83A2-61A41B23068A}" dt="2021-10-27T11:10:58.416" v="1435" actId="14100"/>
            <ac:picMkLst>
              <pc:docMk/>
              <pc:sldMasterMk cId="168803046" sldId="2147483648"/>
              <pc:sldLayoutMk cId="3497201524" sldId="2147483677"/>
              <ac:picMk id="7" creationId="{D86CF61A-8420-415D-919D-C9BC78916255}"/>
            </ac:picMkLst>
          </pc:picChg>
          <pc:picChg chg="del">
            <ac:chgData name="Andreas Soleng" userId="eb93140d-4749-4350-accf-1e65d0984db0" providerId="ADAL" clId="{AFF80B28-F3F5-4972-83A2-61A41B23068A}" dt="2021-10-27T11:10:15.252" v="1429" actId="478"/>
            <ac:picMkLst>
              <pc:docMk/>
              <pc:sldMasterMk cId="168803046" sldId="2147483648"/>
              <pc:sldLayoutMk cId="3497201524" sldId="2147483677"/>
              <ac:picMk id="8" creationId="{CC84047B-621B-40F7-870E-F1AF6D8B8724}"/>
            </ac:picMkLst>
          </pc:picChg>
        </pc:sldLayoutChg>
        <pc:sldLayoutChg chg="addSp delSp modSp add mod modTransition">
          <pc:chgData name="Andreas Soleng" userId="eb93140d-4749-4350-accf-1e65d0984db0" providerId="ADAL" clId="{AFF80B28-F3F5-4972-83A2-61A41B23068A}" dt="2021-10-27T11:16:24.127" v="1598" actId="478"/>
          <pc:sldLayoutMkLst>
            <pc:docMk/>
            <pc:sldMasterMk cId="168803046" sldId="2147483648"/>
            <pc:sldLayoutMk cId="2942153158" sldId="2147483678"/>
          </pc:sldLayoutMkLst>
          <pc:spChg chg="mod">
            <ac:chgData name="Andreas Soleng" userId="eb93140d-4749-4350-accf-1e65d0984db0" providerId="ADAL" clId="{AFF80B28-F3F5-4972-83A2-61A41B23068A}" dt="2021-10-27T11:12:22.323" v="1505" actId="14100"/>
            <ac:spMkLst>
              <pc:docMk/>
              <pc:sldMasterMk cId="168803046" sldId="2147483648"/>
              <pc:sldLayoutMk cId="2942153158" sldId="2147483678"/>
              <ac:spMk id="2" creationId="{99022222-5CAC-4F94-8F4F-5BF43DA49142}"/>
            </ac:spMkLst>
          </pc:spChg>
          <pc:spChg chg="mod">
            <ac:chgData name="Andreas Soleng" userId="eb93140d-4749-4350-accf-1e65d0984db0" providerId="ADAL" clId="{AFF80B28-F3F5-4972-83A2-61A41B23068A}" dt="2021-10-27T11:13:23.731" v="1584" actId="14100"/>
            <ac:spMkLst>
              <pc:docMk/>
              <pc:sldMasterMk cId="168803046" sldId="2147483648"/>
              <pc:sldLayoutMk cId="2942153158" sldId="2147483678"/>
              <ac:spMk id="9" creationId="{C9F246A4-8FD7-4D68-B7B2-D82096747D29}"/>
            </ac:spMkLst>
          </pc:spChg>
          <pc:spChg chg="mod">
            <ac:chgData name="Andreas Soleng" userId="eb93140d-4749-4350-accf-1e65d0984db0" providerId="ADAL" clId="{AFF80B28-F3F5-4972-83A2-61A41B23068A}" dt="2021-10-27T11:13:18.436" v="1583" actId="20577"/>
            <ac:spMkLst>
              <pc:docMk/>
              <pc:sldMasterMk cId="168803046" sldId="2147483648"/>
              <pc:sldLayoutMk cId="2942153158" sldId="2147483678"/>
              <ac:spMk id="10" creationId="{8E017141-B32F-4A98-9AE0-79D822E49A94}"/>
            </ac:spMkLst>
          </pc:spChg>
          <pc:spChg chg="add del">
            <ac:chgData name="Andreas Soleng" userId="eb93140d-4749-4350-accf-1e65d0984db0" providerId="ADAL" clId="{AFF80B28-F3F5-4972-83A2-61A41B23068A}" dt="2021-10-27T11:14:30.807" v="1590" actId="22"/>
            <ac:spMkLst>
              <pc:docMk/>
              <pc:sldMasterMk cId="168803046" sldId="2147483648"/>
              <pc:sldLayoutMk cId="2942153158" sldId="2147483678"/>
              <ac:spMk id="16" creationId="{8A2DEB73-C999-4C19-B530-2322FD98EADC}"/>
            </ac:spMkLst>
          </pc:spChg>
          <pc:spChg chg="del">
            <ac:chgData name="Andreas Soleng" userId="eb93140d-4749-4350-accf-1e65d0984db0" providerId="ADAL" clId="{AFF80B28-F3F5-4972-83A2-61A41B23068A}" dt="2021-10-27T11:11:33.627" v="1438" actId="478"/>
            <ac:spMkLst>
              <pc:docMk/>
              <pc:sldMasterMk cId="168803046" sldId="2147483648"/>
              <pc:sldLayoutMk cId="2942153158" sldId="2147483678"/>
              <ac:spMk id="18" creationId="{ECFAF00F-1720-4257-8FB8-DD0F9F119B14}"/>
            </ac:spMkLst>
          </pc:spChg>
          <pc:spChg chg="del">
            <ac:chgData name="Andreas Soleng" userId="eb93140d-4749-4350-accf-1e65d0984db0" providerId="ADAL" clId="{AFF80B28-F3F5-4972-83A2-61A41B23068A}" dt="2021-10-27T11:11:34.619" v="1439" actId="478"/>
            <ac:spMkLst>
              <pc:docMk/>
              <pc:sldMasterMk cId="168803046" sldId="2147483648"/>
              <pc:sldLayoutMk cId="2942153158" sldId="2147483678"/>
              <ac:spMk id="20" creationId="{0AA785BD-E1BD-4C87-9C9D-9C1FC1860A44}"/>
            </ac:spMkLst>
          </pc:spChg>
          <pc:picChg chg="del mod">
            <ac:chgData name="Andreas Soleng" userId="eb93140d-4749-4350-accf-1e65d0984db0" providerId="ADAL" clId="{AFF80B28-F3F5-4972-83A2-61A41B23068A}" dt="2021-10-27T11:14:18.107" v="1588" actId="478"/>
            <ac:picMkLst>
              <pc:docMk/>
              <pc:sldMasterMk cId="168803046" sldId="2147483648"/>
              <pc:sldLayoutMk cId="2942153158" sldId="2147483678"/>
              <ac:picMk id="7" creationId="{D86CF61A-8420-415D-919D-C9BC78916255}"/>
            </ac:picMkLst>
          </pc:picChg>
          <pc:picChg chg="add del mod ord">
            <ac:chgData name="Andreas Soleng" userId="eb93140d-4749-4350-accf-1e65d0984db0" providerId="ADAL" clId="{AFF80B28-F3F5-4972-83A2-61A41B23068A}" dt="2021-10-27T11:16:24.127" v="1598" actId="478"/>
            <ac:picMkLst>
              <pc:docMk/>
              <pc:sldMasterMk cId="168803046" sldId="2147483648"/>
              <pc:sldLayoutMk cId="2942153158" sldId="2147483678"/>
              <ac:picMk id="8" creationId="{23EFDEC9-119B-4697-BC1A-8BFEDD724299}"/>
            </ac:picMkLst>
          </pc:picChg>
          <pc:picChg chg="add del mod">
            <ac:chgData name="Andreas Soleng" userId="eb93140d-4749-4350-accf-1e65d0984db0" providerId="ADAL" clId="{AFF80B28-F3F5-4972-83A2-61A41B23068A}" dt="2021-10-27T11:14:43.586" v="1593" actId="478"/>
            <ac:picMkLst>
              <pc:docMk/>
              <pc:sldMasterMk cId="168803046" sldId="2147483648"/>
              <pc:sldLayoutMk cId="2942153158" sldId="2147483678"/>
              <ac:picMk id="14" creationId="{25E6C872-A83F-4356-8AC8-0B389339D25E}"/>
            </ac:picMkLst>
          </pc:picChg>
          <pc:picChg chg="add mod">
            <ac:chgData name="Andreas Soleng" userId="eb93140d-4749-4350-accf-1e65d0984db0" providerId="ADAL" clId="{AFF80B28-F3F5-4972-83A2-61A41B23068A}" dt="2021-10-27T11:16:22.280" v="1597" actId="1076"/>
            <ac:picMkLst>
              <pc:docMk/>
              <pc:sldMasterMk cId="168803046" sldId="2147483648"/>
              <pc:sldLayoutMk cId="2942153158" sldId="2147483678"/>
              <ac:picMk id="19" creationId="{68E135DF-3A4D-4AAC-ABF7-CBCDCB26D477}"/>
            </ac:picMkLst>
          </pc:picChg>
        </pc:sldLayoutChg>
        <pc:sldLayoutChg chg="addSp delSp modSp add mod ord modTransition">
          <pc:chgData name="Andreas Soleng" userId="eb93140d-4749-4350-accf-1e65d0984db0" providerId="ADAL" clId="{AFF80B28-F3F5-4972-83A2-61A41B23068A}" dt="2021-10-27T11:24:54.556" v="1790" actId="478"/>
          <pc:sldLayoutMkLst>
            <pc:docMk/>
            <pc:sldMasterMk cId="168803046" sldId="2147483648"/>
            <pc:sldLayoutMk cId="890360163" sldId="2147483679"/>
          </pc:sldLayoutMkLst>
          <pc:spChg chg="mod">
            <ac:chgData name="Andreas Soleng" userId="eb93140d-4749-4350-accf-1e65d0984db0" providerId="ADAL" clId="{AFF80B28-F3F5-4972-83A2-61A41B23068A}" dt="2021-10-27T11:20:35.035" v="1659" actId="20577"/>
            <ac:spMkLst>
              <pc:docMk/>
              <pc:sldMasterMk cId="168803046" sldId="2147483648"/>
              <pc:sldLayoutMk cId="890360163" sldId="2147483679"/>
              <ac:spMk id="9" creationId="{C9F246A4-8FD7-4D68-B7B2-D82096747D29}"/>
            </ac:spMkLst>
          </pc:spChg>
          <pc:spChg chg="mod">
            <ac:chgData name="Andreas Soleng" userId="eb93140d-4749-4350-accf-1e65d0984db0" providerId="ADAL" clId="{AFF80B28-F3F5-4972-83A2-61A41B23068A}" dt="2021-10-27T11:20:33.404" v="1658" actId="20577"/>
            <ac:spMkLst>
              <pc:docMk/>
              <pc:sldMasterMk cId="168803046" sldId="2147483648"/>
              <pc:sldLayoutMk cId="890360163" sldId="2147483679"/>
              <ac:spMk id="10" creationId="{8E017141-B32F-4A98-9AE0-79D822E49A94}"/>
            </ac:spMkLst>
          </pc:spChg>
          <pc:spChg chg="mod">
            <ac:chgData name="Andreas Soleng" userId="eb93140d-4749-4350-accf-1e65d0984db0" providerId="ADAL" clId="{AFF80B28-F3F5-4972-83A2-61A41B23068A}" dt="2021-10-27T11:21:53.307" v="1683" actId="14100"/>
            <ac:spMkLst>
              <pc:docMk/>
              <pc:sldMasterMk cId="168803046" sldId="2147483648"/>
              <pc:sldLayoutMk cId="890360163" sldId="2147483679"/>
              <ac:spMk id="18" creationId="{ECFAF00F-1720-4257-8FB8-DD0F9F119B14}"/>
            </ac:spMkLst>
          </pc:spChg>
          <pc:spChg chg="mod">
            <ac:chgData name="Andreas Soleng" userId="eb93140d-4749-4350-accf-1e65d0984db0" providerId="ADAL" clId="{AFF80B28-F3F5-4972-83A2-61A41B23068A}" dt="2021-10-27T11:24:50.596" v="1789" actId="20577"/>
            <ac:spMkLst>
              <pc:docMk/>
              <pc:sldMasterMk cId="168803046" sldId="2147483648"/>
              <pc:sldLayoutMk cId="890360163" sldId="2147483679"/>
              <ac:spMk id="19" creationId="{21E32987-D552-4146-A157-F3035157553E}"/>
            </ac:spMkLst>
          </pc:spChg>
          <pc:spChg chg="mod">
            <ac:chgData name="Andreas Soleng" userId="eb93140d-4749-4350-accf-1e65d0984db0" providerId="ADAL" clId="{AFF80B28-F3F5-4972-83A2-61A41B23068A}" dt="2021-10-27T11:22:23.282" v="1711" actId="14100"/>
            <ac:spMkLst>
              <pc:docMk/>
              <pc:sldMasterMk cId="168803046" sldId="2147483648"/>
              <pc:sldLayoutMk cId="890360163" sldId="2147483679"/>
              <ac:spMk id="20" creationId="{0AA785BD-E1BD-4C87-9C9D-9C1FC1860A44}"/>
            </ac:spMkLst>
          </pc:spChg>
          <pc:spChg chg="mod">
            <ac:chgData name="Andreas Soleng" userId="eb93140d-4749-4350-accf-1e65d0984db0" providerId="ADAL" clId="{AFF80B28-F3F5-4972-83A2-61A41B23068A}" dt="2021-10-27T11:22:58.963" v="1750" actId="20577"/>
            <ac:spMkLst>
              <pc:docMk/>
              <pc:sldMasterMk cId="168803046" sldId="2147483648"/>
              <pc:sldLayoutMk cId="890360163" sldId="2147483679"/>
              <ac:spMk id="21" creationId="{FDEC14A8-0ED3-4773-8B78-F75A73859406}"/>
            </ac:spMkLst>
          </pc:spChg>
          <pc:picChg chg="add del">
            <ac:chgData name="Andreas Soleng" userId="eb93140d-4749-4350-accf-1e65d0984db0" providerId="ADAL" clId="{AFF80B28-F3F5-4972-83A2-61A41B23068A}" dt="2021-10-27T11:19:18.995" v="1603" actId="478"/>
            <ac:picMkLst>
              <pc:docMk/>
              <pc:sldMasterMk cId="168803046" sldId="2147483648"/>
              <pc:sldLayoutMk cId="890360163" sldId="2147483679"/>
              <ac:picMk id="7" creationId="{3A5E66F9-20C0-4D81-A976-D13969B0FF86}"/>
            </ac:picMkLst>
          </pc:picChg>
          <pc:picChg chg="add del mod ord">
            <ac:chgData name="Andreas Soleng" userId="eb93140d-4749-4350-accf-1e65d0984db0" providerId="ADAL" clId="{AFF80B28-F3F5-4972-83A2-61A41B23068A}" dt="2021-10-27T11:21:16.422" v="1662" actId="478"/>
            <ac:picMkLst>
              <pc:docMk/>
              <pc:sldMasterMk cId="168803046" sldId="2147483648"/>
              <pc:sldLayoutMk cId="890360163" sldId="2147483679"/>
              <ac:picMk id="13" creationId="{9C814160-A8B2-48B6-9B3C-B2D047E3F566}"/>
            </ac:picMkLst>
          </pc:picChg>
          <pc:picChg chg="add del">
            <ac:chgData name="Andreas Soleng" userId="eb93140d-4749-4350-accf-1e65d0984db0" providerId="ADAL" clId="{AFF80B28-F3F5-4972-83A2-61A41B23068A}" dt="2021-10-27T11:21:14.724" v="1661" actId="22"/>
            <ac:picMkLst>
              <pc:docMk/>
              <pc:sldMasterMk cId="168803046" sldId="2147483648"/>
              <pc:sldLayoutMk cId="890360163" sldId="2147483679"/>
              <ac:picMk id="16" creationId="{8B8FB54F-C25F-4FB8-AF23-0DD0B8AD661C}"/>
            </ac:picMkLst>
          </pc:picChg>
          <pc:picChg chg="add del mod ord">
            <ac:chgData name="Andreas Soleng" userId="eb93140d-4749-4350-accf-1e65d0984db0" providerId="ADAL" clId="{AFF80B28-F3F5-4972-83A2-61A41B23068A}" dt="2021-10-27T11:24:54.556" v="1790" actId="478"/>
            <ac:picMkLst>
              <pc:docMk/>
              <pc:sldMasterMk cId="168803046" sldId="2147483648"/>
              <pc:sldLayoutMk cId="890360163" sldId="2147483679"/>
              <ac:picMk id="22" creationId="{94DF4B32-2231-4099-8594-1412AE183A9B}"/>
            </ac:picMkLst>
          </pc:picChg>
        </pc:sldLayoutChg>
        <pc:sldLayoutChg chg="addSp delSp modSp add mod modTransition">
          <pc:chgData name="Andreas Soleng" userId="eb93140d-4749-4350-accf-1e65d0984db0" providerId="ADAL" clId="{AFF80B28-F3F5-4972-83A2-61A41B23068A}" dt="2021-10-27T11:26:52.286" v="1802" actId="1076"/>
          <pc:sldLayoutMkLst>
            <pc:docMk/>
            <pc:sldMasterMk cId="168803046" sldId="2147483648"/>
            <pc:sldLayoutMk cId="4229811931" sldId="2147483680"/>
          </pc:sldLayoutMkLst>
          <pc:spChg chg="add mod">
            <ac:chgData name="Andreas Soleng" userId="eb93140d-4749-4350-accf-1e65d0984db0" providerId="ADAL" clId="{AFF80B28-F3F5-4972-83A2-61A41B23068A}" dt="2021-10-27T11:26:52.286" v="1802" actId="1076"/>
            <ac:spMkLst>
              <pc:docMk/>
              <pc:sldMasterMk cId="168803046" sldId="2147483648"/>
              <pc:sldLayoutMk cId="4229811931" sldId="2147483680"/>
              <ac:spMk id="16" creationId="{EA2ADCA2-20AD-4FA9-BD0A-0986B7DC505A}"/>
            </ac:spMkLst>
          </pc:spChg>
          <pc:spChg chg="del">
            <ac:chgData name="Andreas Soleng" userId="eb93140d-4749-4350-accf-1e65d0984db0" providerId="ADAL" clId="{AFF80B28-F3F5-4972-83A2-61A41B23068A}" dt="2021-10-27T11:25:57.209" v="1793" actId="478"/>
            <ac:spMkLst>
              <pc:docMk/>
              <pc:sldMasterMk cId="168803046" sldId="2147483648"/>
              <pc:sldLayoutMk cId="4229811931" sldId="2147483680"/>
              <ac:spMk id="18" creationId="{ECFAF00F-1720-4257-8FB8-DD0F9F119B14}"/>
            </ac:spMkLst>
          </pc:spChg>
          <pc:spChg chg="del">
            <ac:chgData name="Andreas Soleng" userId="eb93140d-4749-4350-accf-1e65d0984db0" providerId="ADAL" clId="{AFF80B28-F3F5-4972-83A2-61A41B23068A}" dt="2021-10-27T11:25:59.523" v="1795" actId="478"/>
            <ac:spMkLst>
              <pc:docMk/>
              <pc:sldMasterMk cId="168803046" sldId="2147483648"/>
              <pc:sldLayoutMk cId="4229811931" sldId="2147483680"/>
              <ac:spMk id="19" creationId="{21E32987-D552-4146-A157-F3035157553E}"/>
            </ac:spMkLst>
          </pc:spChg>
          <pc:spChg chg="del">
            <ac:chgData name="Andreas Soleng" userId="eb93140d-4749-4350-accf-1e65d0984db0" providerId="ADAL" clId="{AFF80B28-F3F5-4972-83A2-61A41B23068A}" dt="2021-10-27T11:25:58.082" v="1794" actId="478"/>
            <ac:spMkLst>
              <pc:docMk/>
              <pc:sldMasterMk cId="168803046" sldId="2147483648"/>
              <pc:sldLayoutMk cId="4229811931" sldId="2147483680"/>
              <ac:spMk id="20" creationId="{0AA785BD-E1BD-4C87-9C9D-9C1FC1860A44}"/>
            </ac:spMkLst>
          </pc:spChg>
          <pc:spChg chg="del">
            <ac:chgData name="Andreas Soleng" userId="eb93140d-4749-4350-accf-1e65d0984db0" providerId="ADAL" clId="{AFF80B28-F3F5-4972-83A2-61A41B23068A}" dt="2021-10-27T11:26:00.643" v="1796" actId="478"/>
            <ac:spMkLst>
              <pc:docMk/>
              <pc:sldMasterMk cId="168803046" sldId="2147483648"/>
              <pc:sldLayoutMk cId="4229811931" sldId="2147483680"/>
              <ac:spMk id="21" creationId="{FDEC14A8-0ED3-4773-8B78-F75A73859406}"/>
            </ac:spMkLst>
          </pc:spChg>
        </pc:sldLayoutChg>
        <pc:sldLayoutChg chg="addSp delSp modSp add mod modTransition">
          <pc:chgData name="Andreas Soleng" userId="eb93140d-4749-4350-accf-1e65d0984db0" providerId="ADAL" clId="{AFF80B28-F3F5-4972-83A2-61A41B23068A}" dt="2021-10-28T10:57:58.069" v="2055" actId="20577"/>
          <pc:sldLayoutMkLst>
            <pc:docMk/>
            <pc:sldMasterMk cId="168803046" sldId="2147483648"/>
            <pc:sldLayoutMk cId="3589397372" sldId="2147483681"/>
          </pc:sldLayoutMkLst>
          <pc:spChg chg="mod">
            <ac:chgData name="Andreas Soleng" userId="eb93140d-4749-4350-accf-1e65d0984db0" providerId="ADAL" clId="{AFF80B28-F3F5-4972-83A2-61A41B23068A}" dt="2021-10-28T10:45:15.718" v="1808" actId="14100"/>
            <ac:spMkLst>
              <pc:docMk/>
              <pc:sldMasterMk cId="168803046" sldId="2147483648"/>
              <pc:sldLayoutMk cId="3589397372" sldId="2147483681"/>
              <ac:spMk id="2" creationId="{99022222-5CAC-4F94-8F4F-5BF43DA49142}"/>
            </ac:spMkLst>
          </pc:spChg>
          <pc:spChg chg="add mod ord">
            <ac:chgData name="Andreas Soleng" userId="eb93140d-4749-4350-accf-1e65d0984db0" providerId="ADAL" clId="{AFF80B28-F3F5-4972-83A2-61A41B23068A}" dt="2021-10-28T10:54:42.658" v="2035" actId="167"/>
            <ac:spMkLst>
              <pc:docMk/>
              <pc:sldMasterMk cId="168803046" sldId="2147483648"/>
              <pc:sldLayoutMk cId="3589397372" sldId="2147483681"/>
              <ac:spMk id="8" creationId="{A323C9F2-8B40-469A-B248-641D3AF66D6A}"/>
            </ac:spMkLst>
          </pc:spChg>
          <pc:spChg chg="mod">
            <ac:chgData name="Andreas Soleng" userId="eb93140d-4749-4350-accf-1e65d0984db0" providerId="ADAL" clId="{AFF80B28-F3F5-4972-83A2-61A41B23068A}" dt="2021-10-28T10:57:50.773" v="2051" actId="20577"/>
            <ac:spMkLst>
              <pc:docMk/>
              <pc:sldMasterMk cId="168803046" sldId="2147483648"/>
              <pc:sldLayoutMk cId="3589397372" sldId="2147483681"/>
              <ac:spMk id="9" creationId="{C9F246A4-8FD7-4D68-B7B2-D82096747D29}"/>
            </ac:spMkLst>
          </pc:spChg>
          <pc:spChg chg="mod">
            <ac:chgData name="Andreas Soleng" userId="eb93140d-4749-4350-accf-1e65d0984db0" providerId="ADAL" clId="{AFF80B28-F3F5-4972-83A2-61A41B23068A}" dt="2021-10-28T10:57:48.998" v="2050" actId="20577"/>
            <ac:spMkLst>
              <pc:docMk/>
              <pc:sldMasterMk cId="168803046" sldId="2147483648"/>
              <pc:sldLayoutMk cId="3589397372" sldId="2147483681"/>
              <ac:spMk id="10" creationId="{8E017141-B32F-4A98-9AE0-79D822E49A94}"/>
            </ac:spMkLst>
          </pc:spChg>
          <pc:spChg chg="add mod ord">
            <ac:chgData name="Andreas Soleng" userId="eb93140d-4749-4350-accf-1e65d0984db0" providerId="ADAL" clId="{AFF80B28-F3F5-4972-83A2-61A41B23068A}" dt="2021-10-28T10:51:19.965" v="1985" actId="167"/>
            <ac:spMkLst>
              <pc:docMk/>
              <pc:sldMasterMk cId="168803046" sldId="2147483648"/>
              <pc:sldLayoutMk cId="3589397372" sldId="2147483681"/>
              <ac:spMk id="13" creationId="{DD9341C9-C8B3-4D2F-AAF3-78B3EF7BD9BE}"/>
            </ac:spMkLst>
          </pc:spChg>
          <pc:spChg chg="add mod">
            <ac:chgData name="Andreas Soleng" userId="eb93140d-4749-4350-accf-1e65d0984db0" providerId="ADAL" clId="{AFF80B28-F3F5-4972-83A2-61A41B23068A}" dt="2021-10-28T10:57:54.654" v="2053" actId="20577"/>
            <ac:spMkLst>
              <pc:docMk/>
              <pc:sldMasterMk cId="168803046" sldId="2147483648"/>
              <pc:sldLayoutMk cId="3589397372" sldId="2147483681"/>
              <ac:spMk id="14" creationId="{A37BE021-DA91-49DD-A6B2-140FD54E56F7}"/>
            </ac:spMkLst>
          </pc:spChg>
          <pc:spChg chg="del">
            <ac:chgData name="Andreas Soleng" userId="eb93140d-4749-4350-accf-1e65d0984db0" providerId="ADAL" clId="{AFF80B28-F3F5-4972-83A2-61A41B23068A}" dt="2021-10-28T10:45:17.406" v="1809" actId="478"/>
            <ac:spMkLst>
              <pc:docMk/>
              <pc:sldMasterMk cId="168803046" sldId="2147483648"/>
              <pc:sldLayoutMk cId="3589397372" sldId="2147483681"/>
              <ac:spMk id="16" creationId="{EA2ADCA2-20AD-4FA9-BD0A-0986B7DC505A}"/>
            </ac:spMkLst>
          </pc:spChg>
          <pc:spChg chg="add mod">
            <ac:chgData name="Andreas Soleng" userId="eb93140d-4749-4350-accf-1e65d0984db0" providerId="ADAL" clId="{AFF80B28-F3F5-4972-83A2-61A41B23068A}" dt="2021-10-28T10:57:56.437" v="2054" actId="20577"/>
            <ac:spMkLst>
              <pc:docMk/>
              <pc:sldMasterMk cId="168803046" sldId="2147483648"/>
              <pc:sldLayoutMk cId="3589397372" sldId="2147483681"/>
              <ac:spMk id="17" creationId="{D7AC28E5-5EC4-4363-9035-C3E718405264}"/>
            </ac:spMkLst>
          </pc:spChg>
          <pc:spChg chg="add mod">
            <ac:chgData name="Andreas Soleng" userId="eb93140d-4749-4350-accf-1e65d0984db0" providerId="ADAL" clId="{AFF80B28-F3F5-4972-83A2-61A41B23068A}" dt="2021-10-28T10:57:52.677" v="2052" actId="20577"/>
            <ac:spMkLst>
              <pc:docMk/>
              <pc:sldMasterMk cId="168803046" sldId="2147483648"/>
              <pc:sldLayoutMk cId="3589397372" sldId="2147483681"/>
              <ac:spMk id="18" creationId="{FAE066E8-D311-4991-BA16-32168CB536BB}"/>
            </ac:spMkLst>
          </pc:spChg>
          <pc:spChg chg="add mod">
            <ac:chgData name="Andreas Soleng" userId="eb93140d-4749-4350-accf-1e65d0984db0" providerId="ADAL" clId="{AFF80B28-F3F5-4972-83A2-61A41B23068A}" dt="2021-10-28T10:57:58.069" v="2055" actId="20577"/>
            <ac:spMkLst>
              <pc:docMk/>
              <pc:sldMasterMk cId="168803046" sldId="2147483648"/>
              <pc:sldLayoutMk cId="3589397372" sldId="2147483681"/>
              <ac:spMk id="19" creationId="{B1E80482-6E62-4F45-9EDC-99F26AD27899}"/>
            </ac:spMkLst>
          </pc:spChg>
          <pc:spChg chg="add mod ord">
            <ac:chgData name="Andreas Soleng" userId="eb93140d-4749-4350-accf-1e65d0984db0" providerId="ADAL" clId="{AFF80B28-F3F5-4972-83A2-61A41B23068A}" dt="2021-10-28T10:54:40.410" v="2034" actId="167"/>
            <ac:spMkLst>
              <pc:docMk/>
              <pc:sldMasterMk cId="168803046" sldId="2147483648"/>
              <pc:sldLayoutMk cId="3589397372" sldId="2147483681"/>
              <ac:spMk id="20" creationId="{0229937D-9F81-4D10-8EA3-11D9C18B07A0}"/>
            </ac:spMkLst>
          </pc:spChg>
          <pc:spChg chg="add mod">
            <ac:chgData name="Andreas Soleng" userId="eb93140d-4749-4350-accf-1e65d0984db0" providerId="ADAL" clId="{AFF80B28-F3F5-4972-83A2-61A41B23068A}" dt="2021-10-28T10:53:26.690" v="2005" actId="692"/>
            <ac:spMkLst>
              <pc:docMk/>
              <pc:sldMasterMk cId="168803046" sldId="2147483648"/>
              <pc:sldLayoutMk cId="3589397372" sldId="2147483681"/>
              <ac:spMk id="21" creationId="{9EFC9AD2-6952-41ED-BDE4-843B54155806}"/>
            </ac:spMkLst>
          </pc:spChg>
          <pc:spChg chg="add mod">
            <ac:chgData name="Andreas Soleng" userId="eb93140d-4749-4350-accf-1e65d0984db0" providerId="ADAL" clId="{AFF80B28-F3F5-4972-83A2-61A41B23068A}" dt="2021-10-28T10:54:10.770" v="2028" actId="692"/>
            <ac:spMkLst>
              <pc:docMk/>
              <pc:sldMasterMk cId="168803046" sldId="2147483648"/>
              <pc:sldLayoutMk cId="3589397372" sldId="2147483681"/>
              <ac:spMk id="22" creationId="{1578E3DE-1F5A-488D-8E8A-3F93C7DB9D09}"/>
            </ac:spMkLst>
          </pc:spChg>
          <pc:spChg chg="add mod ord">
            <ac:chgData name="Andreas Soleng" userId="eb93140d-4749-4350-accf-1e65d0984db0" providerId="ADAL" clId="{AFF80B28-F3F5-4972-83A2-61A41B23068A}" dt="2021-10-28T10:54:36.907" v="2033" actId="167"/>
            <ac:spMkLst>
              <pc:docMk/>
              <pc:sldMasterMk cId="168803046" sldId="2147483648"/>
              <pc:sldLayoutMk cId="3589397372" sldId="2147483681"/>
              <ac:spMk id="23" creationId="{CFC6BB43-B98E-4D85-A2D3-2D5BDB777443}"/>
            </ac:spMkLst>
          </pc:spChg>
          <pc:picChg chg="add del mod ord">
            <ac:chgData name="Andreas Soleng" userId="eb93140d-4749-4350-accf-1e65d0984db0" providerId="ADAL" clId="{AFF80B28-F3F5-4972-83A2-61A41B23068A}" dt="2021-10-28T10:57:41.639" v="2049" actId="478"/>
            <ac:picMkLst>
              <pc:docMk/>
              <pc:sldMasterMk cId="168803046" sldId="2147483648"/>
              <pc:sldLayoutMk cId="3589397372" sldId="2147483681"/>
              <ac:picMk id="7" creationId="{59B25B0D-DC54-4874-B42F-49EC4947DA7C}"/>
            </ac:picMkLst>
          </pc:picChg>
          <pc:picChg chg="add del">
            <ac:chgData name="Andreas Soleng" userId="eb93140d-4749-4350-accf-1e65d0984db0" providerId="ADAL" clId="{AFF80B28-F3F5-4972-83A2-61A41B23068A}" dt="2021-10-28T10:45:11.830" v="1807" actId="478"/>
            <ac:picMkLst>
              <pc:docMk/>
              <pc:sldMasterMk cId="168803046" sldId="2147483648"/>
              <pc:sldLayoutMk cId="3589397372" sldId="2147483681"/>
              <ac:picMk id="11" creationId="{51FB65A4-E024-4D18-99E0-BE3635D7CEF2}"/>
            </ac:picMkLst>
          </pc:picChg>
          <pc:picChg chg="add mod">
            <ac:chgData name="Andreas Soleng" userId="eb93140d-4749-4350-accf-1e65d0984db0" providerId="ADAL" clId="{AFF80B28-F3F5-4972-83A2-61A41B23068A}" dt="2021-10-28T10:55:35.516" v="2040" actId="1076"/>
            <ac:picMkLst>
              <pc:docMk/>
              <pc:sldMasterMk cId="168803046" sldId="2147483648"/>
              <pc:sldLayoutMk cId="3589397372" sldId="2147483681"/>
              <ac:picMk id="25" creationId="{91A227DE-B949-420E-BB0A-7A3BC4944041}"/>
            </ac:picMkLst>
          </pc:picChg>
          <pc:picChg chg="add mod">
            <ac:chgData name="Andreas Soleng" userId="eb93140d-4749-4350-accf-1e65d0984db0" providerId="ADAL" clId="{AFF80B28-F3F5-4972-83A2-61A41B23068A}" dt="2021-10-28T10:57:02.825" v="2044" actId="1076"/>
            <ac:picMkLst>
              <pc:docMk/>
              <pc:sldMasterMk cId="168803046" sldId="2147483648"/>
              <pc:sldLayoutMk cId="3589397372" sldId="2147483681"/>
              <ac:picMk id="27" creationId="{DE55D417-1A46-4767-864C-D400B54F5FC9}"/>
            </ac:picMkLst>
          </pc:picChg>
          <pc:picChg chg="add mod">
            <ac:chgData name="Andreas Soleng" userId="eb93140d-4749-4350-accf-1e65d0984db0" providerId="ADAL" clId="{AFF80B28-F3F5-4972-83A2-61A41B23068A}" dt="2021-10-28T10:57:39.433" v="2048" actId="1076"/>
            <ac:picMkLst>
              <pc:docMk/>
              <pc:sldMasterMk cId="168803046" sldId="2147483648"/>
              <pc:sldLayoutMk cId="3589397372" sldId="2147483681"/>
              <ac:picMk id="29" creationId="{916F0C23-637B-42E4-8124-4CDB0E8E44C2}"/>
            </ac:picMkLst>
          </pc:picChg>
        </pc:sldLayoutChg>
        <pc:sldLayoutChg chg="addSp delSp modSp add mod modTransition">
          <pc:chgData name="Andreas Soleng" userId="eb93140d-4749-4350-accf-1e65d0984db0" providerId="ADAL" clId="{AFF80B28-F3F5-4972-83A2-61A41B23068A}" dt="2021-10-28T11:12:10.756" v="2414" actId="478"/>
          <pc:sldLayoutMkLst>
            <pc:docMk/>
            <pc:sldMasterMk cId="168803046" sldId="2147483648"/>
            <pc:sldLayoutMk cId="1865332405" sldId="2147483682"/>
          </pc:sldLayoutMkLst>
          <pc:spChg chg="del">
            <ac:chgData name="Andreas Soleng" userId="eb93140d-4749-4350-accf-1e65d0984db0" providerId="ADAL" clId="{AFF80B28-F3F5-4972-83A2-61A41B23068A}" dt="2021-10-28T10:58:47.253" v="2063" actId="478"/>
            <ac:spMkLst>
              <pc:docMk/>
              <pc:sldMasterMk cId="168803046" sldId="2147483648"/>
              <pc:sldLayoutMk cId="1865332405" sldId="2147483682"/>
              <ac:spMk id="8" creationId="{A323C9F2-8B40-469A-B248-641D3AF66D6A}"/>
            </ac:spMkLst>
          </pc:spChg>
          <pc:spChg chg="del">
            <ac:chgData name="Andreas Soleng" userId="eb93140d-4749-4350-accf-1e65d0984db0" providerId="ADAL" clId="{AFF80B28-F3F5-4972-83A2-61A41B23068A}" dt="2021-10-28T10:59:36.221" v="2079" actId="478"/>
            <ac:spMkLst>
              <pc:docMk/>
              <pc:sldMasterMk cId="168803046" sldId="2147483648"/>
              <pc:sldLayoutMk cId="1865332405" sldId="2147483682"/>
              <ac:spMk id="9" creationId="{C9F246A4-8FD7-4D68-B7B2-D82096747D29}"/>
            </ac:spMkLst>
          </pc:spChg>
          <pc:spChg chg="del mod">
            <ac:chgData name="Andreas Soleng" userId="eb93140d-4749-4350-accf-1e65d0984db0" providerId="ADAL" clId="{AFF80B28-F3F5-4972-83A2-61A41B23068A}" dt="2021-10-28T10:59:29.974" v="2076" actId="478"/>
            <ac:spMkLst>
              <pc:docMk/>
              <pc:sldMasterMk cId="168803046" sldId="2147483648"/>
              <pc:sldLayoutMk cId="1865332405" sldId="2147483682"/>
              <ac:spMk id="10" creationId="{8E017141-B32F-4A98-9AE0-79D822E49A94}"/>
            </ac:spMkLst>
          </pc:spChg>
          <pc:spChg chg="add mod ord">
            <ac:chgData name="Andreas Soleng" userId="eb93140d-4749-4350-accf-1e65d0984db0" providerId="ADAL" clId="{AFF80B28-F3F5-4972-83A2-61A41B23068A}" dt="2021-10-28T11:08:52.970" v="2374" actId="167"/>
            <ac:spMkLst>
              <pc:docMk/>
              <pc:sldMasterMk cId="168803046" sldId="2147483648"/>
              <pc:sldLayoutMk cId="1865332405" sldId="2147483682"/>
              <ac:spMk id="11" creationId="{14D93123-79EF-4EB6-9F8C-91E8C34E1BBE}"/>
            </ac:spMkLst>
          </pc:spChg>
          <pc:spChg chg="del">
            <ac:chgData name="Andreas Soleng" userId="eb93140d-4749-4350-accf-1e65d0984db0" providerId="ADAL" clId="{AFF80B28-F3F5-4972-83A2-61A41B23068A}" dt="2021-10-28T10:58:45.604" v="2062" actId="478"/>
            <ac:spMkLst>
              <pc:docMk/>
              <pc:sldMasterMk cId="168803046" sldId="2147483648"/>
              <pc:sldLayoutMk cId="1865332405" sldId="2147483682"/>
              <ac:spMk id="13" creationId="{DD9341C9-C8B3-4D2F-AAF3-78B3EF7BD9BE}"/>
            </ac:spMkLst>
          </pc:spChg>
          <pc:spChg chg="del">
            <ac:chgData name="Andreas Soleng" userId="eb93140d-4749-4350-accf-1e65d0984db0" providerId="ADAL" clId="{AFF80B28-F3F5-4972-83A2-61A41B23068A}" dt="2021-10-28T10:59:31.284" v="2077" actId="478"/>
            <ac:spMkLst>
              <pc:docMk/>
              <pc:sldMasterMk cId="168803046" sldId="2147483648"/>
              <pc:sldLayoutMk cId="1865332405" sldId="2147483682"/>
              <ac:spMk id="14" creationId="{A37BE021-DA91-49DD-A6B2-140FD54E56F7}"/>
            </ac:spMkLst>
          </pc:spChg>
          <pc:spChg chg="mod">
            <ac:chgData name="Andreas Soleng" userId="eb93140d-4749-4350-accf-1e65d0984db0" providerId="ADAL" clId="{AFF80B28-F3F5-4972-83A2-61A41B23068A}" dt="2021-10-28T11:05:23.396" v="2274" actId="14100"/>
            <ac:spMkLst>
              <pc:docMk/>
              <pc:sldMasterMk cId="168803046" sldId="2147483648"/>
              <pc:sldLayoutMk cId="1865332405" sldId="2147483682"/>
              <ac:spMk id="17" creationId="{D7AC28E5-5EC4-4363-9035-C3E718405264}"/>
            </ac:spMkLst>
          </pc:spChg>
          <pc:spChg chg="mod">
            <ac:chgData name="Andreas Soleng" userId="eb93140d-4749-4350-accf-1e65d0984db0" providerId="ADAL" clId="{AFF80B28-F3F5-4972-83A2-61A41B23068A}" dt="2021-10-28T11:05:19.412" v="2273" actId="14100"/>
            <ac:spMkLst>
              <pc:docMk/>
              <pc:sldMasterMk cId="168803046" sldId="2147483648"/>
              <pc:sldLayoutMk cId="1865332405" sldId="2147483682"/>
              <ac:spMk id="18" creationId="{FAE066E8-D311-4991-BA16-32168CB536BB}"/>
            </ac:spMkLst>
          </pc:spChg>
          <pc:spChg chg="del">
            <ac:chgData name="Andreas Soleng" userId="eb93140d-4749-4350-accf-1e65d0984db0" providerId="ADAL" clId="{AFF80B28-F3F5-4972-83A2-61A41B23068A}" dt="2021-10-28T10:59:33.364" v="2078" actId="478"/>
            <ac:spMkLst>
              <pc:docMk/>
              <pc:sldMasterMk cId="168803046" sldId="2147483648"/>
              <pc:sldLayoutMk cId="1865332405" sldId="2147483682"/>
              <ac:spMk id="19" creationId="{B1E80482-6E62-4F45-9EDC-99F26AD27899}"/>
            </ac:spMkLst>
          </pc:spChg>
          <pc:spChg chg="del">
            <ac:chgData name="Andreas Soleng" userId="eb93140d-4749-4350-accf-1e65d0984db0" providerId="ADAL" clId="{AFF80B28-F3F5-4972-83A2-61A41B23068A}" dt="2021-10-28T10:58:51.947" v="2065" actId="478"/>
            <ac:spMkLst>
              <pc:docMk/>
              <pc:sldMasterMk cId="168803046" sldId="2147483648"/>
              <pc:sldLayoutMk cId="1865332405" sldId="2147483682"/>
              <ac:spMk id="20" creationId="{0229937D-9F81-4D10-8EA3-11D9C18B07A0}"/>
            </ac:spMkLst>
          </pc:spChg>
          <pc:spChg chg="del">
            <ac:chgData name="Andreas Soleng" userId="eb93140d-4749-4350-accf-1e65d0984db0" providerId="ADAL" clId="{AFF80B28-F3F5-4972-83A2-61A41B23068A}" dt="2021-10-28T10:59:01.238" v="2070" actId="478"/>
            <ac:spMkLst>
              <pc:docMk/>
              <pc:sldMasterMk cId="168803046" sldId="2147483648"/>
              <pc:sldLayoutMk cId="1865332405" sldId="2147483682"/>
              <ac:spMk id="21" creationId="{9EFC9AD2-6952-41ED-BDE4-843B54155806}"/>
            </ac:spMkLst>
          </pc:spChg>
          <pc:spChg chg="mod">
            <ac:chgData name="Andreas Soleng" userId="eb93140d-4749-4350-accf-1e65d0984db0" providerId="ADAL" clId="{AFF80B28-F3F5-4972-83A2-61A41B23068A}" dt="2021-10-28T11:07:59.435" v="2365" actId="14100"/>
            <ac:spMkLst>
              <pc:docMk/>
              <pc:sldMasterMk cId="168803046" sldId="2147483648"/>
              <pc:sldLayoutMk cId="1865332405" sldId="2147483682"/>
              <ac:spMk id="22" creationId="{1578E3DE-1F5A-488D-8E8A-3F93C7DB9D09}"/>
            </ac:spMkLst>
          </pc:spChg>
          <pc:spChg chg="del">
            <ac:chgData name="Andreas Soleng" userId="eb93140d-4749-4350-accf-1e65d0984db0" providerId="ADAL" clId="{AFF80B28-F3F5-4972-83A2-61A41B23068A}" dt="2021-10-28T10:58:51.333" v="2064" actId="478"/>
            <ac:spMkLst>
              <pc:docMk/>
              <pc:sldMasterMk cId="168803046" sldId="2147483648"/>
              <pc:sldLayoutMk cId="1865332405" sldId="2147483682"/>
              <ac:spMk id="23" creationId="{CFC6BB43-B98E-4D85-A2D3-2D5BDB777443}"/>
            </ac:spMkLst>
          </pc:spChg>
          <pc:spChg chg="add mod">
            <ac:chgData name="Andreas Soleng" userId="eb93140d-4749-4350-accf-1e65d0984db0" providerId="ADAL" clId="{AFF80B28-F3F5-4972-83A2-61A41B23068A}" dt="2021-10-28T11:05:07.483" v="2268" actId="14100"/>
            <ac:spMkLst>
              <pc:docMk/>
              <pc:sldMasterMk cId="168803046" sldId="2147483648"/>
              <pc:sldLayoutMk cId="1865332405" sldId="2147483682"/>
              <ac:spMk id="26" creationId="{6A06CC41-BC74-482E-BD33-86D642A7043F}"/>
            </ac:spMkLst>
          </pc:spChg>
          <pc:spChg chg="add mod">
            <ac:chgData name="Andreas Soleng" userId="eb93140d-4749-4350-accf-1e65d0984db0" providerId="ADAL" clId="{AFF80B28-F3F5-4972-83A2-61A41B23068A}" dt="2021-10-28T11:05:13.899" v="2271" actId="14100"/>
            <ac:spMkLst>
              <pc:docMk/>
              <pc:sldMasterMk cId="168803046" sldId="2147483648"/>
              <pc:sldLayoutMk cId="1865332405" sldId="2147483682"/>
              <ac:spMk id="28" creationId="{453897F7-3A4F-4586-A96D-B614617F8ED3}"/>
            </ac:spMkLst>
          </pc:spChg>
          <pc:spChg chg="add mod">
            <ac:chgData name="Andreas Soleng" userId="eb93140d-4749-4350-accf-1e65d0984db0" providerId="ADAL" clId="{AFF80B28-F3F5-4972-83A2-61A41B23068A}" dt="2021-10-28T11:05:05.476" v="2267" actId="14100"/>
            <ac:spMkLst>
              <pc:docMk/>
              <pc:sldMasterMk cId="168803046" sldId="2147483648"/>
              <pc:sldLayoutMk cId="1865332405" sldId="2147483682"/>
              <ac:spMk id="30" creationId="{E304033B-7734-4643-936C-EA8372A2FD9A}"/>
            </ac:spMkLst>
          </pc:spChg>
          <pc:spChg chg="add mod">
            <ac:chgData name="Andreas Soleng" userId="eb93140d-4749-4350-accf-1e65d0984db0" providerId="ADAL" clId="{AFF80B28-F3F5-4972-83A2-61A41B23068A}" dt="2021-10-28T11:05:11.620" v="2270" actId="14100"/>
            <ac:spMkLst>
              <pc:docMk/>
              <pc:sldMasterMk cId="168803046" sldId="2147483648"/>
              <pc:sldLayoutMk cId="1865332405" sldId="2147483682"/>
              <ac:spMk id="31" creationId="{5AB0C071-2ECB-47D8-8F58-14A10EDC0012}"/>
            </ac:spMkLst>
          </pc:spChg>
          <pc:spChg chg="add mod ord">
            <ac:chgData name="Andreas Soleng" userId="eb93140d-4749-4350-accf-1e65d0984db0" providerId="ADAL" clId="{AFF80B28-F3F5-4972-83A2-61A41B23068A}" dt="2021-10-28T11:07:50.586" v="2364" actId="167"/>
            <ac:spMkLst>
              <pc:docMk/>
              <pc:sldMasterMk cId="168803046" sldId="2147483648"/>
              <pc:sldLayoutMk cId="1865332405" sldId="2147483682"/>
              <ac:spMk id="32" creationId="{BF7D4648-2719-466D-AC86-7016403BB3D1}"/>
            </ac:spMkLst>
          </pc:spChg>
          <pc:spChg chg="add mod ord">
            <ac:chgData name="Andreas Soleng" userId="eb93140d-4749-4350-accf-1e65d0984db0" providerId="ADAL" clId="{AFF80B28-F3F5-4972-83A2-61A41B23068A}" dt="2021-10-28T11:09:14.816" v="2379" actId="167"/>
            <ac:spMkLst>
              <pc:docMk/>
              <pc:sldMasterMk cId="168803046" sldId="2147483648"/>
              <pc:sldLayoutMk cId="1865332405" sldId="2147483682"/>
              <ac:spMk id="33" creationId="{B44D35D4-B350-4F63-996A-C4C4B8A5FB6F}"/>
            </ac:spMkLst>
          </pc:spChg>
          <pc:spChg chg="add mod ord">
            <ac:chgData name="Andreas Soleng" userId="eb93140d-4749-4350-accf-1e65d0984db0" providerId="ADAL" clId="{AFF80B28-F3F5-4972-83A2-61A41B23068A}" dt="2021-10-28T11:09:34.917" v="2384" actId="167"/>
            <ac:spMkLst>
              <pc:docMk/>
              <pc:sldMasterMk cId="168803046" sldId="2147483648"/>
              <pc:sldLayoutMk cId="1865332405" sldId="2147483682"/>
              <ac:spMk id="34" creationId="{676EFC01-747C-4ECE-A250-B7903F773026}"/>
            </ac:spMkLst>
          </pc:spChg>
          <pc:spChg chg="add mod ord">
            <ac:chgData name="Andreas Soleng" userId="eb93140d-4749-4350-accf-1e65d0984db0" providerId="ADAL" clId="{AFF80B28-F3F5-4972-83A2-61A41B23068A}" dt="2021-10-28T11:11:21.674" v="2402" actId="167"/>
            <ac:spMkLst>
              <pc:docMk/>
              <pc:sldMasterMk cId="168803046" sldId="2147483648"/>
              <pc:sldLayoutMk cId="1865332405" sldId="2147483682"/>
              <ac:spMk id="35" creationId="{00B0FD74-1F9E-4D51-A71D-F1465018D7FD}"/>
            </ac:spMkLst>
          </pc:spChg>
          <pc:spChg chg="add mod ord">
            <ac:chgData name="Andreas Soleng" userId="eb93140d-4749-4350-accf-1e65d0984db0" providerId="ADAL" clId="{AFF80B28-F3F5-4972-83A2-61A41B23068A}" dt="2021-10-28T11:11:45.954" v="2408" actId="167"/>
            <ac:spMkLst>
              <pc:docMk/>
              <pc:sldMasterMk cId="168803046" sldId="2147483648"/>
              <pc:sldLayoutMk cId="1865332405" sldId="2147483682"/>
              <ac:spMk id="36" creationId="{11F1EEF8-967F-45E2-ACFB-31A9222401FD}"/>
            </ac:spMkLst>
          </pc:spChg>
          <pc:spChg chg="add mod ord">
            <ac:chgData name="Andreas Soleng" userId="eb93140d-4749-4350-accf-1e65d0984db0" providerId="ADAL" clId="{AFF80B28-F3F5-4972-83A2-61A41B23068A}" dt="2021-10-28T11:12:09.769" v="2413" actId="167"/>
            <ac:spMkLst>
              <pc:docMk/>
              <pc:sldMasterMk cId="168803046" sldId="2147483648"/>
              <pc:sldLayoutMk cId="1865332405" sldId="2147483682"/>
              <ac:spMk id="37" creationId="{26C9014B-C787-4FAF-A37A-6FC3D12CCAEB}"/>
            </ac:spMkLst>
          </pc:spChg>
          <pc:picChg chg="add del mod ord">
            <ac:chgData name="Andreas Soleng" userId="eb93140d-4749-4350-accf-1e65d0984db0" providerId="ADAL" clId="{AFF80B28-F3F5-4972-83A2-61A41B23068A}" dt="2021-10-28T11:12:10.756" v="2414" actId="478"/>
            <ac:picMkLst>
              <pc:docMk/>
              <pc:sldMasterMk cId="168803046" sldId="2147483648"/>
              <pc:sldLayoutMk cId="1865332405" sldId="2147483682"/>
              <ac:picMk id="7" creationId="{801F8C63-AFB7-4111-ADBA-A16CEF97C8BA}"/>
            </ac:picMkLst>
          </pc:picChg>
          <pc:picChg chg="add mod ord">
            <ac:chgData name="Andreas Soleng" userId="eb93140d-4749-4350-accf-1e65d0984db0" providerId="ADAL" clId="{AFF80B28-F3F5-4972-83A2-61A41B23068A}" dt="2021-10-28T11:10:13.848" v="2389" actId="167"/>
            <ac:picMkLst>
              <pc:docMk/>
              <pc:sldMasterMk cId="168803046" sldId="2147483648"/>
              <pc:sldLayoutMk cId="1865332405" sldId="2147483682"/>
              <ac:picMk id="24" creationId="{0D63D66F-7897-4A45-94A4-740131E2521D}"/>
            </ac:picMkLst>
          </pc:picChg>
          <pc:picChg chg="del">
            <ac:chgData name="Andreas Soleng" userId="eb93140d-4749-4350-accf-1e65d0984db0" providerId="ADAL" clId="{AFF80B28-F3F5-4972-83A2-61A41B23068A}" dt="2021-10-28T10:58:44.804" v="2061" actId="478"/>
            <ac:picMkLst>
              <pc:docMk/>
              <pc:sldMasterMk cId="168803046" sldId="2147483648"/>
              <pc:sldLayoutMk cId="1865332405" sldId="2147483682"/>
              <ac:picMk id="25" creationId="{91A227DE-B949-420E-BB0A-7A3BC4944041}"/>
            </ac:picMkLst>
          </pc:picChg>
          <pc:picChg chg="del">
            <ac:chgData name="Andreas Soleng" userId="eb93140d-4749-4350-accf-1e65d0984db0" providerId="ADAL" clId="{AFF80B28-F3F5-4972-83A2-61A41B23068A}" dt="2021-10-28T10:58:54.692" v="2066" actId="478"/>
            <ac:picMkLst>
              <pc:docMk/>
              <pc:sldMasterMk cId="168803046" sldId="2147483648"/>
              <pc:sldLayoutMk cId="1865332405" sldId="2147483682"/>
              <ac:picMk id="27" creationId="{DE55D417-1A46-4767-864C-D400B54F5FC9}"/>
            </ac:picMkLst>
          </pc:picChg>
          <pc:picChg chg="del">
            <ac:chgData name="Andreas Soleng" userId="eb93140d-4749-4350-accf-1e65d0984db0" providerId="ADAL" clId="{AFF80B28-F3F5-4972-83A2-61A41B23068A}" dt="2021-10-28T10:58:55.548" v="2067" actId="478"/>
            <ac:picMkLst>
              <pc:docMk/>
              <pc:sldMasterMk cId="168803046" sldId="2147483648"/>
              <pc:sldLayoutMk cId="1865332405" sldId="2147483682"/>
              <ac:picMk id="29" creationId="{916F0C23-637B-42E4-8124-4CDB0E8E44C2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8EE72-573B-4B38-AE0B-1C8977CFD17A}" type="datetimeFigureOut">
              <a:rPr lang="nb-NO" smtClean="0"/>
              <a:t>04.04.2022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414B9-EF1E-458B-9A98-802122D464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607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3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3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3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3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image" Target="../media/image34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3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3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3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3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2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8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99" y="1346302"/>
            <a:ext cx="4055706" cy="2387600"/>
          </a:xfrm>
        </p:spPr>
        <p:txBody>
          <a:bodyPr anchor="b"/>
          <a:lstStyle>
            <a:lvl1pPr algn="l">
              <a:lnSpc>
                <a:spcPct val="93000"/>
              </a:lnSpc>
              <a:defRPr sz="50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xmlns="" id="{2DBBEB56-06A6-45B5-B625-3E0F1FAFF5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0554" y="703605"/>
            <a:ext cx="5393060" cy="5450399"/>
          </a:xfrm>
          <a:custGeom>
            <a:avLst/>
            <a:gdLst>
              <a:gd name="connsiteX0" fmla="*/ 1068172 w 5393060"/>
              <a:gd name="connsiteY0" fmla="*/ 211 h 5450399"/>
              <a:gd name="connsiteX1" fmla="*/ 4325016 w 5393060"/>
              <a:gd name="connsiteY1" fmla="*/ 211 h 5450399"/>
              <a:gd name="connsiteX2" fmla="*/ 5077026 w 5393060"/>
              <a:gd name="connsiteY2" fmla="*/ 312099 h 5450399"/>
              <a:gd name="connsiteX3" fmla="*/ 5092341 w 5393060"/>
              <a:gd name="connsiteY3" fmla="*/ 327586 h 5450399"/>
              <a:gd name="connsiteX4" fmla="*/ 5077026 w 5393060"/>
              <a:gd name="connsiteY4" fmla="*/ 1832931 h 5450399"/>
              <a:gd name="connsiteX5" fmla="*/ 1820182 w 5393060"/>
              <a:gd name="connsiteY5" fmla="*/ 5131831 h 5450399"/>
              <a:gd name="connsiteX6" fmla="*/ 1061565 w 5393060"/>
              <a:gd name="connsiteY6" fmla="*/ 5450396 h 5450399"/>
              <a:gd name="connsiteX7" fmla="*/ 4 w 5393060"/>
              <a:gd name="connsiteY7" fmla="*/ 4371413 h 5450399"/>
              <a:gd name="connsiteX8" fmla="*/ 4 w 5393060"/>
              <a:gd name="connsiteY8" fmla="*/ 1079890 h 5450399"/>
              <a:gd name="connsiteX9" fmla="*/ 1068172 w 5393060"/>
              <a:gd name="connsiteY9" fmla="*/ 211 h 545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93060" h="5450399">
                <a:moveTo>
                  <a:pt x="1068172" y="211"/>
                </a:moveTo>
                <a:lnTo>
                  <a:pt x="4325016" y="211"/>
                </a:lnTo>
                <a:cubicBezTo>
                  <a:pt x="4607590" y="-5561"/>
                  <a:pt x="4879866" y="107354"/>
                  <a:pt x="5077026" y="312099"/>
                </a:cubicBezTo>
                <a:cubicBezTo>
                  <a:pt x="5082175" y="317217"/>
                  <a:pt x="5087280" y="322379"/>
                  <a:pt x="5092341" y="327586"/>
                </a:cubicBezTo>
                <a:cubicBezTo>
                  <a:pt x="5499189" y="747569"/>
                  <a:pt x="5492369" y="1421535"/>
                  <a:pt x="5077026" y="1832931"/>
                </a:cubicBezTo>
                <a:lnTo>
                  <a:pt x="1820182" y="5131831"/>
                </a:lnTo>
                <a:cubicBezTo>
                  <a:pt x="1619673" y="5336402"/>
                  <a:pt x="1346410" y="5451137"/>
                  <a:pt x="1061565" y="5450396"/>
                </a:cubicBezTo>
                <a:cubicBezTo>
                  <a:pt x="473771" y="5448837"/>
                  <a:pt x="-1501" y="4965779"/>
                  <a:pt x="4" y="4371413"/>
                </a:cubicBezTo>
                <a:lnTo>
                  <a:pt x="4" y="1079890"/>
                </a:lnTo>
                <a:cubicBezTo>
                  <a:pt x="2577" y="484524"/>
                  <a:pt x="479392" y="2597"/>
                  <a:pt x="1068172" y="211"/>
                </a:cubicBezTo>
                <a:close/>
              </a:path>
            </a:pathLst>
          </a:custGeom>
          <a:solidFill>
            <a:srgbClr val="D5EEF6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xmlns="" id="{CD429FD1-084F-4E78-AD6F-B4BD2300F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44400"/>
            <a:ext cx="3402000" cy="33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430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 med grafik">
    <p:bg>
      <p:bgPr>
        <a:solidFill>
          <a:srgbClr val="D5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8" y="665167"/>
            <a:ext cx="4055706" cy="2387600"/>
          </a:xfrm>
        </p:spPr>
        <p:txBody>
          <a:bodyPr anchor="t"/>
          <a:lstStyle>
            <a:lvl1pPr algn="l">
              <a:lnSpc>
                <a:spcPct val="93000"/>
              </a:lnSpc>
              <a:defRPr sz="5000" b="0" spc="2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xmlns="" id="{3EE6FCA2-8CA5-4FC8-BE2F-D0AB66F31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xmlns="" id="{FADDB2F4-CAFE-4E48-B6BB-488CDA545A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DF5FDB5D-634E-4ACF-9F47-AC25B3FC727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22400" y="727200"/>
            <a:ext cx="5043600" cy="50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26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 med grafik 2">
    <p:bg>
      <p:bgPr>
        <a:solidFill>
          <a:srgbClr val="D5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8" y="665167"/>
            <a:ext cx="4055706" cy="2387600"/>
          </a:xfrm>
        </p:spPr>
        <p:txBody>
          <a:bodyPr anchor="t"/>
          <a:lstStyle>
            <a:lvl1pPr algn="l">
              <a:lnSpc>
                <a:spcPct val="93000"/>
              </a:lnSpc>
              <a:defRPr sz="5000" b="0" spc="2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xmlns="" id="{3EE6FCA2-8CA5-4FC8-BE2F-D0AB66F31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xmlns="" id="{FADDB2F4-CAFE-4E48-B6BB-488CDA545A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xmlns="" id="{FAD230E0-21EF-46A6-BCC7-AAE446E0B5F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22400" y="727200"/>
            <a:ext cx="5043600" cy="50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7195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 med grafik 3">
    <p:bg>
      <p:bgPr>
        <a:solidFill>
          <a:srgbClr val="D5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8" y="665167"/>
            <a:ext cx="10475166" cy="1033004"/>
          </a:xfrm>
        </p:spPr>
        <p:txBody>
          <a:bodyPr anchor="t"/>
          <a:lstStyle>
            <a:lvl1pPr algn="l">
              <a:lnSpc>
                <a:spcPct val="93000"/>
              </a:lnSpc>
              <a:defRPr sz="5000" b="0" spc="2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xmlns="" id="{3EE6FCA2-8CA5-4FC8-BE2F-D0AB66F31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xmlns="" id="{FADDB2F4-CAFE-4E48-B6BB-488CDA545A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B6954AF7-D161-46B9-86F2-018327C025F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7200" y="2386800"/>
            <a:ext cx="10738800" cy="33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89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 med 3 bilder">
    <p:bg>
      <p:bgPr>
        <a:solidFill>
          <a:srgbClr val="D5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8" y="665167"/>
            <a:ext cx="10475166" cy="1033004"/>
          </a:xfrm>
        </p:spPr>
        <p:txBody>
          <a:bodyPr anchor="t"/>
          <a:lstStyle>
            <a:lvl1pPr algn="l">
              <a:lnSpc>
                <a:spcPct val="93000"/>
              </a:lnSpc>
              <a:defRPr sz="5000" b="0" spc="2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xmlns="" id="{3EE6FCA2-8CA5-4FC8-BE2F-D0AB66F31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xmlns="" id="{FADDB2F4-CAFE-4E48-B6BB-488CDA545A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xmlns="" id="{30082CFE-A667-4314-A8B3-3AEB611792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600" y="2372400"/>
            <a:ext cx="3420000" cy="3420000"/>
          </a:xfrm>
          <a:prstGeom prst="roundRect">
            <a:avLst>
              <a:gd name="adj" fmla="val 19662"/>
            </a:avLst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Plassholder for bilde 9">
            <a:extLst>
              <a:ext uri="{FF2B5EF4-FFF2-40B4-BE49-F238E27FC236}">
                <a16:creationId xmlns:a16="http://schemas.microsoft.com/office/drawing/2014/main" xmlns="" id="{1F06AC7A-007F-4CCF-9963-1DD1340870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8400" y="2372400"/>
            <a:ext cx="3416400" cy="34056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xmlns="" id="{07087351-EA05-4C1B-B33E-7C5640B9D0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67600" y="2372400"/>
            <a:ext cx="3416400" cy="3420000"/>
          </a:xfrm>
          <a:custGeom>
            <a:avLst/>
            <a:gdLst>
              <a:gd name="connsiteX0" fmla="*/ 0 w 5446800"/>
              <a:gd name="connsiteY0" fmla="*/ 907818 h 5450400"/>
              <a:gd name="connsiteX1" fmla="*/ 907818 w 5446800"/>
              <a:gd name="connsiteY1" fmla="*/ 0 h 5450400"/>
              <a:gd name="connsiteX2" fmla="*/ 4538982 w 5446800"/>
              <a:gd name="connsiteY2" fmla="*/ 0 h 5450400"/>
              <a:gd name="connsiteX3" fmla="*/ 5446800 w 5446800"/>
              <a:gd name="connsiteY3" fmla="*/ 907818 h 5450400"/>
              <a:gd name="connsiteX4" fmla="*/ 5446800 w 5446800"/>
              <a:gd name="connsiteY4" fmla="*/ 4542582 h 5450400"/>
              <a:gd name="connsiteX5" fmla="*/ 4538982 w 5446800"/>
              <a:gd name="connsiteY5" fmla="*/ 5450400 h 5450400"/>
              <a:gd name="connsiteX6" fmla="*/ 907818 w 5446800"/>
              <a:gd name="connsiteY6" fmla="*/ 5450400 h 5450400"/>
              <a:gd name="connsiteX7" fmla="*/ 0 w 5446800"/>
              <a:gd name="connsiteY7" fmla="*/ 4542582 h 5450400"/>
              <a:gd name="connsiteX8" fmla="*/ 0 w 5446800"/>
              <a:gd name="connsiteY8" fmla="*/ 907818 h 5450400"/>
              <a:gd name="connsiteX0" fmla="*/ 0 w 5446800"/>
              <a:gd name="connsiteY0" fmla="*/ 907818 h 5450400"/>
              <a:gd name="connsiteX1" fmla="*/ 907818 w 5446800"/>
              <a:gd name="connsiteY1" fmla="*/ 0 h 5450400"/>
              <a:gd name="connsiteX2" fmla="*/ 4538982 w 5446800"/>
              <a:gd name="connsiteY2" fmla="*/ 0 h 5450400"/>
              <a:gd name="connsiteX3" fmla="*/ 5446800 w 5446800"/>
              <a:gd name="connsiteY3" fmla="*/ 907818 h 5450400"/>
              <a:gd name="connsiteX4" fmla="*/ 5446800 w 5446800"/>
              <a:gd name="connsiteY4" fmla="*/ 4542582 h 5450400"/>
              <a:gd name="connsiteX5" fmla="*/ 3568599 w 5446800"/>
              <a:gd name="connsiteY5" fmla="*/ 4200098 h 5450400"/>
              <a:gd name="connsiteX6" fmla="*/ 907818 w 5446800"/>
              <a:gd name="connsiteY6" fmla="*/ 5450400 h 5450400"/>
              <a:gd name="connsiteX7" fmla="*/ 0 w 5446800"/>
              <a:gd name="connsiteY7" fmla="*/ 4542582 h 5450400"/>
              <a:gd name="connsiteX8" fmla="*/ 0 w 5446800"/>
              <a:gd name="connsiteY8" fmla="*/ 907818 h 5450400"/>
              <a:gd name="connsiteX0" fmla="*/ 0 w 5446800"/>
              <a:gd name="connsiteY0" fmla="*/ 907818 h 5450400"/>
              <a:gd name="connsiteX1" fmla="*/ 907818 w 5446800"/>
              <a:gd name="connsiteY1" fmla="*/ 0 h 5450400"/>
              <a:gd name="connsiteX2" fmla="*/ 4538982 w 5446800"/>
              <a:gd name="connsiteY2" fmla="*/ 0 h 5450400"/>
              <a:gd name="connsiteX3" fmla="*/ 5446800 w 5446800"/>
              <a:gd name="connsiteY3" fmla="*/ 907818 h 5450400"/>
              <a:gd name="connsiteX4" fmla="*/ 5400147 w 5446800"/>
              <a:gd name="connsiteY4" fmla="*/ 1398166 h 5450400"/>
              <a:gd name="connsiteX5" fmla="*/ 3568599 w 5446800"/>
              <a:gd name="connsiteY5" fmla="*/ 4200098 h 5450400"/>
              <a:gd name="connsiteX6" fmla="*/ 907818 w 5446800"/>
              <a:gd name="connsiteY6" fmla="*/ 5450400 h 5450400"/>
              <a:gd name="connsiteX7" fmla="*/ 0 w 5446800"/>
              <a:gd name="connsiteY7" fmla="*/ 4542582 h 5450400"/>
              <a:gd name="connsiteX8" fmla="*/ 0 w 5446800"/>
              <a:gd name="connsiteY8" fmla="*/ 907818 h 5450400"/>
              <a:gd name="connsiteX0" fmla="*/ 0 w 5446800"/>
              <a:gd name="connsiteY0" fmla="*/ 907818 h 5450400"/>
              <a:gd name="connsiteX1" fmla="*/ 907818 w 5446800"/>
              <a:gd name="connsiteY1" fmla="*/ 0 h 5450400"/>
              <a:gd name="connsiteX2" fmla="*/ 4361700 w 5446800"/>
              <a:gd name="connsiteY2" fmla="*/ 18661 h 5450400"/>
              <a:gd name="connsiteX3" fmla="*/ 5446800 w 5446800"/>
              <a:gd name="connsiteY3" fmla="*/ 907818 h 5450400"/>
              <a:gd name="connsiteX4" fmla="*/ 5400147 w 5446800"/>
              <a:gd name="connsiteY4" fmla="*/ 1398166 h 5450400"/>
              <a:gd name="connsiteX5" fmla="*/ 3568599 w 5446800"/>
              <a:gd name="connsiteY5" fmla="*/ 4200098 h 5450400"/>
              <a:gd name="connsiteX6" fmla="*/ 907818 w 5446800"/>
              <a:gd name="connsiteY6" fmla="*/ 5450400 h 5450400"/>
              <a:gd name="connsiteX7" fmla="*/ 0 w 5446800"/>
              <a:gd name="connsiteY7" fmla="*/ 4542582 h 5450400"/>
              <a:gd name="connsiteX8" fmla="*/ 0 w 5446800"/>
              <a:gd name="connsiteY8" fmla="*/ 907818 h 5450400"/>
              <a:gd name="connsiteX0" fmla="*/ 0 w 5409477"/>
              <a:gd name="connsiteY0" fmla="*/ 907818 h 5450400"/>
              <a:gd name="connsiteX1" fmla="*/ 907818 w 5409477"/>
              <a:gd name="connsiteY1" fmla="*/ 0 h 5450400"/>
              <a:gd name="connsiteX2" fmla="*/ 4361700 w 5409477"/>
              <a:gd name="connsiteY2" fmla="*/ 18661 h 5450400"/>
              <a:gd name="connsiteX3" fmla="*/ 5409477 w 5409477"/>
              <a:gd name="connsiteY3" fmla="*/ 907818 h 5450400"/>
              <a:gd name="connsiteX4" fmla="*/ 5400147 w 5409477"/>
              <a:gd name="connsiteY4" fmla="*/ 1398166 h 5450400"/>
              <a:gd name="connsiteX5" fmla="*/ 3568599 w 5409477"/>
              <a:gd name="connsiteY5" fmla="*/ 4200098 h 5450400"/>
              <a:gd name="connsiteX6" fmla="*/ 907818 w 5409477"/>
              <a:gd name="connsiteY6" fmla="*/ 5450400 h 5450400"/>
              <a:gd name="connsiteX7" fmla="*/ 0 w 5409477"/>
              <a:gd name="connsiteY7" fmla="*/ 4542582 h 5450400"/>
              <a:gd name="connsiteX8" fmla="*/ 0 w 5409477"/>
              <a:gd name="connsiteY8" fmla="*/ 907818 h 5450400"/>
              <a:gd name="connsiteX0" fmla="*/ 0 w 5587149"/>
              <a:gd name="connsiteY0" fmla="*/ 907818 h 5450400"/>
              <a:gd name="connsiteX1" fmla="*/ 907818 w 5587149"/>
              <a:gd name="connsiteY1" fmla="*/ 0 h 5450400"/>
              <a:gd name="connsiteX2" fmla="*/ 4361700 w 5587149"/>
              <a:gd name="connsiteY2" fmla="*/ 18661 h 5450400"/>
              <a:gd name="connsiteX3" fmla="*/ 5409477 w 5587149"/>
              <a:gd name="connsiteY3" fmla="*/ 907818 h 5450400"/>
              <a:gd name="connsiteX4" fmla="*/ 5400147 w 5587149"/>
              <a:gd name="connsiteY4" fmla="*/ 1398166 h 5450400"/>
              <a:gd name="connsiteX5" fmla="*/ 5350746 w 5587149"/>
              <a:gd name="connsiteY5" fmla="*/ 2128702 h 5450400"/>
              <a:gd name="connsiteX6" fmla="*/ 907818 w 5587149"/>
              <a:gd name="connsiteY6" fmla="*/ 5450400 h 5450400"/>
              <a:gd name="connsiteX7" fmla="*/ 0 w 5587149"/>
              <a:gd name="connsiteY7" fmla="*/ 4542582 h 5450400"/>
              <a:gd name="connsiteX8" fmla="*/ 0 w 5587149"/>
              <a:gd name="connsiteY8" fmla="*/ 907818 h 5450400"/>
              <a:gd name="connsiteX0" fmla="*/ 0 w 5409477"/>
              <a:gd name="connsiteY0" fmla="*/ 907818 h 5450400"/>
              <a:gd name="connsiteX1" fmla="*/ 907818 w 5409477"/>
              <a:gd name="connsiteY1" fmla="*/ 0 h 5450400"/>
              <a:gd name="connsiteX2" fmla="*/ 4361700 w 5409477"/>
              <a:gd name="connsiteY2" fmla="*/ 18661 h 5450400"/>
              <a:gd name="connsiteX3" fmla="*/ 5409477 w 5409477"/>
              <a:gd name="connsiteY3" fmla="*/ 907818 h 5450400"/>
              <a:gd name="connsiteX4" fmla="*/ 5400147 w 5409477"/>
              <a:gd name="connsiteY4" fmla="*/ 1398166 h 5450400"/>
              <a:gd name="connsiteX5" fmla="*/ 5350746 w 5409477"/>
              <a:gd name="connsiteY5" fmla="*/ 2128702 h 5450400"/>
              <a:gd name="connsiteX6" fmla="*/ 907818 w 5409477"/>
              <a:gd name="connsiteY6" fmla="*/ 5450400 h 5450400"/>
              <a:gd name="connsiteX7" fmla="*/ 0 w 5409477"/>
              <a:gd name="connsiteY7" fmla="*/ 4542582 h 5450400"/>
              <a:gd name="connsiteX8" fmla="*/ 0 w 5409477"/>
              <a:gd name="connsiteY8" fmla="*/ 907818 h 5450400"/>
              <a:gd name="connsiteX0" fmla="*/ 0 w 5409477"/>
              <a:gd name="connsiteY0" fmla="*/ 907818 h 5450400"/>
              <a:gd name="connsiteX1" fmla="*/ 907818 w 5409477"/>
              <a:gd name="connsiteY1" fmla="*/ 0 h 5450400"/>
              <a:gd name="connsiteX2" fmla="*/ 4361700 w 5409477"/>
              <a:gd name="connsiteY2" fmla="*/ 18661 h 5450400"/>
              <a:gd name="connsiteX3" fmla="*/ 5409477 w 5409477"/>
              <a:gd name="connsiteY3" fmla="*/ 907818 h 5450400"/>
              <a:gd name="connsiteX4" fmla="*/ 5400147 w 5409477"/>
              <a:gd name="connsiteY4" fmla="*/ 1398166 h 5450400"/>
              <a:gd name="connsiteX5" fmla="*/ 5350746 w 5409477"/>
              <a:gd name="connsiteY5" fmla="*/ 2128702 h 5450400"/>
              <a:gd name="connsiteX6" fmla="*/ 907818 w 5409477"/>
              <a:gd name="connsiteY6" fmla="*/ 5450400 h 5450400"/>
              <a:gd name="connsiteX7" fmla="*/ 0 w 5409477"/>
              <a:gd name="connsiteY7" fmla="*/ 4542582 h 5450400"/>
              <a:gd name="connsiteX8" fmla="*/ 0 w 5409477"/>
              <a:gd name="connsiteY8" fmla="*/ 907818 h 5450400"/>
              <a:gd name="connsiteX0" fmla="*/ 0 w 5409477"/>
              <a:gd name="connsiteY0" fmla="*/ 907818 h 5459730"/>
              <a:gd name="connsiteX1" fmla="*/ 907818 w 5409477"/>
              <a:gd name="connsiteY1" fmla="*/ 0 h 5459730"/>
              <a:gd name="connsiteX2" fmla="*/ 4361700 w 5409477"/>
              <a:gd name="connsiteY2" fmla="*/ 18661 h 5459730"/>
              <a:gd name="connsiteX3" fmla="*/ 5409477 w 5409477"/>
              <a:gd name="connsiteY3" fmla="*/ 907818 h 5459730"/>
              <a:gd name="connsiteX4" fmla="*/ 5400147 w 5409477"/>
              <a:gd name="connsiteY4" fmla="*/ 1398166 h 5459730"/>
              <a:gd name="connsiteX5" fmla="*/ 5350746 w 5409477"/>
              <a:gd name="connsiteY5" fmla="*/ 2128702 h 5459730"/>
              <a:gd name="connsiteX6" fmla="*/ 1085099 w 5409477"/>
              <a:gd name="connsiteY6" fmla="*/ 5459730 h 5459730"/>
              <a:gd name="connsiteX7" fmla="*/ 0 w 5409477"/>
              <a:gd name="connsiteY7" fmla="*/ 4542582 h 5459730"/>
              <a:gd name="connsiteX8" fmla="*/ 0 w 5409477"/>
              <a:gd name="connsiteY8" fmla="*/ 907818 h 5459730"/>
              <a:gd name="connsiteX0" fmla="*/ 0 w 5409477"/>
              <a:gd name="connsiteY0" fmla="*/ 907818 h 5459730"/>
              <a:gd name="connsiteX1" fmla="*/ 907818 w 5409477"/>
              <a:gd name="connsiteY1" fmla="*/ 0 h 5459730"/>
              <a:gd name="connsiteX2" fmla="*/ 4361700 w 5409477"/>
              <a:gd name="connsiteY2" fmla="*/ 18661 h 5459730"/>
              <a:gd name="connsiteX3" fmla="*/ 5409477 w 5409477"/>
              <a:gd name="connsiteY3" fmla="*/ 907818 h 5459730"/>
              <a:gd name="connsiteX4" fmla="*/ 5400147 w 5409477"/>
              <a:gd name="connsiteY4" fmla="*/ 1398166 h 5459730"/>
              <a:gd name="connsiteX5" fmla="*/ 5350746 w 5409477"/>
              <a:gd name="connsiteY5" fmla="*/ 2128702 h 5459730"/>
              <a:gd name="connsiteX6" fmla="*/ 1085099 w 5409477"/>
              <a:gd name="connsiteY6" fmla="*/ 5459730 h 5459730"/>
              <a:gd name="connsiteX7" fmla="*/ 18661 w 5409477"/>
              <a:gd name="connsiteY7" fmla="*/ 4505259 h 5459730"/>
              <a:gd name="connsiteX8" fmla="*/ 0 w 5409477"/>
              <a:gd name="connsiteY8" fmla="*/ 907818 h 5459730"/>
              <a:gd name="connsiteX0" fmla="*/ 1796 w 5392612"/>
              <a:gd name="connsiteY0" fmla="*/ 945140 h 5459730"/>
              <a:gd name="connsiteX1" fmla="*/ 890953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5333881 w 5392612"/>
              <a:gd name="connsiteY5" fmla="*/ 2128702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5333881 w 5392612"/>
              <a:gd name="connsiteY5" fmla="*/ 2128702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5333881 w 5392612"/>
              <a:gd name="connsiteY5" fmla="*/ 2063387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5259237 w 5392612"/>
              <a:gd name="connsiteY5" fmla="*/ 2007403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79727 w 5392612"/>
              <a:gd name="connsiteY5" fmla="*/ 3304358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79727 w 5392612"/>
              <a:gd name="connsiteY5" fmla="*/ 3304358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79727 w 5392612"/>
              <a:gd name="connsiteY5" fmla="*/ 3304358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79727 w 5392612"/>
              <a:gd name="connsiteY5" fmla="*/ 3304358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79727 w 5392612"/>
              <a:gd name="connsiteY5" fmla="*/ 3304358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79727 w 5392612"/>
              <a:gd name="connsiteY5" fmla="*/ 3304358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89058 w 5392612"/>
              <a:gd name="connsiteY5" fmla="*/ 3332350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89058 w 5392612"/>
              <a:gd name="connsiteY5" fmla="*/ 3332350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89058 w 5392612"/>
              <a:gd name="connsiteY5" fmla="*/ 3332350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89058 w 5392612"/>
              <a:gd name="connsiteY5" fmla="*/ 3332350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89058 w 5392612"/>
              <a:gd name="connsiteY5" fmla="*/ 3332350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89058 w 5392612"/>
              <a:gd name="connsiteY5" fmla="*/ 3332350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645041 w 5392612"/>
              <a:gd name="connsiteY5" fmla="*/ 3360342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98388 w 5392612"/>
              <a:gd name="connsiteY5" fmla="*/ 3388334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98388 w 5392612"/>
              <a:gd name="connsiteY5" fmla="*/ 3388334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98388 w 5392612"/>
              <a:gd name="connsiteY5" fmla="*/ 3388334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98388 w 5392612"/>
              <a:gd name="connsiteY5" fmla="*/ 3388334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98388 w 5392612"/>
              <a:gd name="connsiteY5" fmla="*/ 3388334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98388 w 5392612"/>
              <a:gd name="connsiteY5" fmla="*/ 3388334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51735 w 5392612"/>
              <a:gd name="connsiteY5" fmla="*/ 3397665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51735 w 5392612"/>
              <a:gd name="connsiteY5" fmla="*/ 3397665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51735 w 5392612"/>
              <a:gd name="connsiteY5" fmla="*/ 3397665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51735 w 5392612"/>
              <a:gd name="connsiteY5" fmla="*/ 3397665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14413 w 5392612"/>
              <a:gd name="connsiteY5" fmla="*/ 3434987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14413 w 5392612"/>
              <a:gd name="connsiteY5" fmla="*/ 3434987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9730"/>
              <a:gd name="connsiteX1" fmla="*/ 1086896 w 5392612"/>
              <a:gd name="connsiteY1" fmla="*/ 0 h 5459730"/>
              <a:gd name="connsiteX2" fmla="*/ 4344835 w 5392612"/>
              <a:gd name="connsiteY2" fmla="*/ 18661 h 5459730"/>
              <a:gd name="connsiteX3" fmla="*/ 5392612 w 5392612"/>
              <a:gd name="connsiteY3" fmla="*/ 907818 h 5459730"/>
              <a:gd name="connsiteX4" fmla="*/ 5383282 w 5392612"/>
              <a:gd name="connsiteY4" fmla="*/ 1398166 h 5459730"/>
              <a:gd name="connsiteX5" fmla="*/ 3514413 w 5392612"/>
              <a:gd name="connsiteY5" fmla="*/ 3434987 h 5459730"/>
              <a:gd name="connsiteX6" fmla="*/ 1068234 w 5392612"/>
              <a:gd name="connsiteY6" fmla="*/ 5459730 h 5459730"/>
              <a:gd name="connsiteX7" fmla="*/ 1796 w 5392612"/>
              <a:gd name="connsiteY7" fmla="*/ 4505259 h 5459730"/>
              <a:gd name="connsiteX8" fmla="*/ 1796 w 5392612"/>
              <a:gd name="connsiteY8" fmla="*/ 945140 h 5459730"/>
              <a:gd name="connsiteX0" fmla="*/ 1796 w 5392612"/>
              <a:gd name="connsiteY0" fmla="*/ 945140 h 5450400"/>
              <a:gd name="connsiteX1" fmla="*/ 1086896 w 5392612"/>
              <a:gd name="connsiteY1" fmla="*/ 0 h 5450400"/>
              <a:gd name="connsiteX2" fmla="*/ 4344835 w 5392612"/>
              <a:gd name="connsiteY2" fmla="*/ 18661 h 5450400"/>
              <a:gd name="connsiteX3" fmla="*/ 5392612 w 5392612"/>
              <a:gd name="connsiteY3" fmla="*/ 907818 h 5450400"/>
              <a:gd name="connsiteX4" fmla="*/ 5383282 w 5392612"/>
              <a:gd name="connsiteY4" fmla="*/ 1398166 h 5450400"/>
              <a:gd name="connsiteX5" fmla="*/ 3514413 w 5392612"/>
              <a:gd name="connsiteY5" fmla="*/ 3434987 h 5450400"/>
              <a:gd name="connsiteX6" fmla="*/ 1142879 w 5392612"/>
              <a:gd name="connsiteY6" fmla="*/ 5450400 h 5450400"/>
              <a:gd name="connsiteX7" fmla="*/ 1796 w 5392612"/>
              <a:gd name="connsiteY7" fmla="*/ 4505259 h 5450400"/>
              <a:gd name="connsiteX8" fmla="*/ 1796 w 5392612"/>
              <a:gd name="connsiteY8" fmla="*/ 945140 h 5450400"/>
              <a:gd name="connsiteX0" fmla="*/ 1796 w 5392612"/>
              <a:gd name="connsiteY0" fmla="*/ 945140 h 5450400"/>
              <a:gd name="connsiteX1" fmla="*/ 1086896 w 5392612"/>
              <a:gd name="connsiteY1" fmla="*/ 0 h 5450400"/>
              <a:gd name="connsiteX2" fmla="*/ 4344835 w 5392612"/>
              <a:gd name="connsiteY2" fmla="*/ 18661 h 5450400"/>
              <a:gd name="connsiteX3" fmla="*/ 5392612 w 5392612"/>
              <a:gd name="connsiteY3" fmla="*/ 907818 h 5450400"/>
              <a:gd name="connsiteX4" fmla="*/ 5383282 w 5392612"/>
              <a:gd name="connsiteY4" fmla="*/ 1398166 h 5450400"/>
              <a:gd name="connsiteX5" fmla="*/ 3514413 w 5392612"/>
              <a:gd name="connsiteY5" fmla="*/ 3434987 h 5450400"/>
              <a:gd name="connsiteX6" fmla="*/ 1142879 w 5392612"/>
              <a:gd name="connsiteY6" fmla="*/ 5450400 h 5450400"/>
              <a:gd name="connsiteX7" fmla="*/ 1796 w 5392612"/>
              <a:gd name="connsiteY7" fmla="*/ 4505259 h 5450400"/>
              <a:gd name="connsiteX8" fmla="*/ 1796 w 5392612"/>
              <a:gd name="connsiteY8" fmla="*/ 945140 h 5450400"/>
              <a:gd name="connsiteX0" fmla="*/ 1796 w 5392612"/>
              <a:gd name="connsiteY0" fmla="*/ 945140 h 5450400"/>
              <a:gd name="connsiteX1" fmla="*/ 1086896 w 5392612"/>
              <a:gd name="connsiteY1" fmla="*/ 0 h 5450400"/>
              <a:gd name="connsiteX2" fmla="*/ 4344835 w 5392612"/>
              <a:gd name="connsiteY2" fmla="*/ 18661 h 5450400"/>
              <a:gd name="connsiteX3" fmla="*/ 5392612 w 5392612"/>
              <a:gd name="connsiteY3" fmla="*/ 907818 h 5450400"/>
              <a:gd name="connsiteX4" fmla="*/ 5383282 w 5392612"/>
              <a:gd name="connsiteY4" fmla="*/ 1398166 h 5450400"/>
              <a:gd name="connsiteX5" fmla="*/ 3514413 w 5392612"/>
              <a:gd name="connsiteY5" fmla="*/ 3434987 h 5450400"/>
              <a:gd name="connsiteX6" fmla="*/ 1142879 w 5392612"/>
              <a:gd name="connsiteY6" fmla="*/ 5450400 h 5450400"/>
              <a:gd name="connsiteX7" fmla="*/ 1796 w 5392612"/>
              <a:gd name="connsiteY7" fmla="*/ 4505259 h 5450400"/>
              <a:gd name="connsiteX8" fmla="*/ 1796 w 5392612"/>
              <a:gd name="connsiteY8" fmla="*/ 945140 h 5450400"/>
              <a:gd name="connsiteX0" fmla="*/ 1796 w 5392612"/>
              <a:gd name="connsiteY0" fmla="*/ 945140 h 5450400"/>
              <a:gd name="connsiteX1" fmla="*/ 1086896 w 5392612"/>
              <a:gd name="connsiteY1" fmla="*/ 0 h 5450400"/>
              <a:gd name="connsiteX2" fmla="*/ 4344835 w 5392612"/>
              <a:gd name="connsiteY2" fmla="*/ 18661 h 5450400"/>
              <a:gd name="connsiteX3" fmla="*/ 5392612 w 5392612"/>
              <a:gd name="connsiteY3" fmla="*/ 907818 h 5450400"/>
              <a:gd name="connsiteX4" fmla="*/ 5383282 w 5392612"/>
              <a:gd name="connsiteY4" fmla="*/ 1398166 h 5450400"/>
              <a:gd name="connsiteX5" fmla="*/ 3514413 w 5392612"/>
              <a:gd name="connsiteY5" fmla="*/ 3434987 h 5450400"/>
              <a:gd name="connsiteX6" fmla="*/ 1142879 w 5392612"/>
              <a:gd name="connsiteY6" fmla="*/ 5450400 h 5450400"/>
              <a:gd name="connsiteX7" fmla="*/ 1796 w 5392612"/>
              <a:gd name="connsiteY7" fmla="*/ 4505259 h 5450400"/>
              <a:gd name="connsiteX8" fmla="*/ 1796 w 5392612"/>
              <a:gd name="connsiteY8" fmla="*/ 945140 h 5450400"/>
              <a:gd name="connsiteX0" fmla="*/ 1796 w 5392612"/>
              <a:gd name="connsiteY0" fmla="*/ 945140 h 5450400"/>
              <a:gd name="connsiteX1" fmla="*/ 1086896 w 5392612"/>
              <a:gd name="connsiteY1" fmla="*/ 0 h 5450400"/>
              <a:gd name="connsiteX2" fmla="*/ 4344835 w 5392612"/>
              <a:gd name="connsiteY2" fmla="*/ 18661 h 5450400"/>
              <a:gd name="connsiteX3" fmla="*/ 5392612 w 5392612"/>
              <a:gd name="connsiteY3" fmla="*/ 907818 h 5450400"/>
              <a:gd name="connsiteX4" fmla="*/ 5383282 w 5392612"/>
              <a:gd name="connsiteY4" fmla="*/ 1398166 h 5450400"/>
              <a:gd name="connsiteX5" fmla="*/ 3514413 w 5392612"/>
              <a:gd name="connsiteY5" fmla="*/ 3434987 h 5450400"/>
              <a:gd name="connsiteX6" fmla="*/ 1142879 w 5392612"/>
              <a:gd name="connsiteY6" fmla="*/ 5450400 h 5450400"/>
              <a:gd name="connsiteX7" fmla="*/ 1796 w 5392612"/>
              <a:gd name="connsiteY7" fmla="*/ 4505259 h 5450400"/>
              <a:gd name="connsiteX8" fmla="*/ 1796 w 5392612"/>
              <a:gd name="connsiteY8" fmla="*/ 945140 h 5450400"/>
              <a:gd name="connsiteX0" fmla="*/ 1796 w 5392612"/>
              <a:gd name="connsiteY0" fmla="*/ 945140 h 5450400"/>
              <a:gd name="connsiteX1" fmla="*/ 1086896 w 5392612"/>
              <a:gd name="connsiteY1" fmla="*/ 0 h 5450400"/>
              <a:gd name="connsiteX2" fmla="*/ 4344835 w 5392612"/>
              <a:gd name="connsiteY2" fmla="*/ 18661 h 5450400"/>
              <a:gd name="connsiteX3" fmla="*/ 5392612 w 5392612"/>
              <a:gd name="connsiteY3" fmla="*/ 907818 h 5450400"/>
              <a:gd name="connsiteX4" fmla="*/ 5383282 w 5392612"/>
              <a:gd name="connsiteY4" fmla="*/ 1398166 h 5450400"/>
              <a:gd name="connsiteX5" fmla="*/ 3514413 w 5392612"/>
              <a:gd name="connsiteY5" fmla="*/ 3434987 h 5450400"/>
              <a:gd name="connsiteX6" fmla="*/ 1142879 w 5392612"/>
              <a:gd name="connsiteY6" fmla="*/ 5450400 h 5450400"/>
              <a:gd name="connsiteX7" fmla="*/ 1796 w 5392612"/>
              <a:gd name="connsiteY7" fmla="*/ 4505259 h 5450400"/>
              <a:gd name="connsiteX8" fmla="*/ 1796 w 5392612"/>
              <a:gd name="connsiteY8" fmla="*/ 945140 h 5450400"/>
              <a:gd name="connsiteX0" fmla="*/ 1796 w 5393062"/>
              <a:gd name="connsiteY0" fmla="*/ 945140 h 5450400"/>
              <a:gd name="connsiteX1" fmla="*/ 1086896 w 5393062"/>
              <a:gd name="connsiteY1" fmla="*/ 0 h 5450400"/>
              <a:gd name="connsiteX2" fmla="*/ 4344835 w 5393062"/>
              <a:gd name="connsiteY2" fmla="*/ 18661 h 5450400"/>
              <a:gd name="connsiteX3" fmla="*/ 5392612 w 5393062"/>
              <a:gd name="connsiteY3" fmla="*/ 907818 h 5450400"/>
              <a:gd name="connsiteX4" fmla="*/ 5383282 w 5393062"/>
              <a:gd name="connsiteY4" fmla="*/ 1398166 h 5450400"/>
              <a:gd name="connsiteX5" fmla="*/ 3514413 w 5393062"/>
              <a:gd name="connsiteY5" fmla="*/ 3434987 h 5450400"/>
              <a:gd name="connsiteX6" fmla="*/ 1142879 w 5393062"/>
              <a:gd name="connsiteY6" fmla="*/ 5450400 h 5450400"/>
              <a:gd name="connsiteX7" fmla="*/ 1796 w 5393062"/>
              <a:gd name="connsiteY7" fmla="*/ 4505259 h 5450400"/>
              <a:gd name="connsiteX8" fmla="*/ 1796 w 5393062"/>
              <a:gd name="connsiteY8" fmla="*/ 945140 h 5450400"/>
              <a:gd name="connsiteX0" fmla="*/ 1796 w 5393062"/>
              <a:gd name="connsiteY0" fmla="*/ 945140 h 5450400"/>
              <a:gd name="connsiteX1" fmla="*/ 1086896 w 5393062"/>
              <a:gd name="connsiteY1" fmla="*/ 0 h 5450400"/>
              <a:gd name="connsiteX2" fmla="*/ 4344835 w 5393062"/>
              <a:gd name="connsiteY2" fmla="*/ 18661 h 5450400"/>
              <a:gd name="connsiteX3" fmla="*/ 5392612 w 5393062"/>
              <a:gd name="connsiteY3" fmla="*/ 907818 h 5450400"/>
              <a:gd name="connsiteX4" fmla="*/ 5383282 w 5393062"/>
              <a:gd name="connsiteY4" fmla="*/ 1398166 h 5450400"/>
              <a:gd name="connsiteX5" fmla="*/ 3514413 w 5393062"/>
              <a:gd name="connsiteY5" fmla="*/ 3434987 h 5450400"/>
              <a:gd name="connsiteX6" fmla="*/ 1142879 w 5393062"/>
              <a:gd name="connsiteY6" fmla="*/ 5450400 h 5450400"/>
              <a:gd name="connsiteX7" fmla="*/ 1796 w 5393062"/>
              <a:gd name="connsiteY7" fmla="*/ 4505259 h 5450400"/>
              <a:gd name="connsiteX8" fmla="*/ 1796 w 5393062"/>
              <a:gd name="connsiteY8" fmla="*/ 945140 h 5450400"/>
              <a:gd name="connsiteX0" fmla="*/ 1796 w 5393062"/>
              <a:gd name="connsiteY0" fmla="*/ 945140 h 5431739"/>
              <a:gd name="connsiteX1" fmla="*/ 1086896 w 5393062"/>
              <a:gd name="connsiteY1" fmla="*/ 0 h 5431739"/>
              <a:gd name="connsiteX2" fmla="*/ 4344835 w 5393062"/>
              <a:gd name="connsiteY2" fmla="*/ 18661 h 5431739"/>
              <a:gd name="connsiteX3" fmla="*/ 5392612 w 5393062"/>
              <a:gd name="connsiteY3" fmla="*/ 907818 h 5431739"/>
              <a:gd name="connsiteX4" fmla="*/ 5383282 w 5393062"/>
              <a:gd name="connsiteY4" fmla="*/ 1398166 h 5431739"/>
              <a:gd name="connsiteX5" fmla="*/ 3514413 w 5393062"/>
              <a:gd name="connsiteY5" fmla="*/ 3434987 h 5431739"/>
              <a:gd name="connsiteX6" fmla="*/ 1068234 w 5393062"/>
              <a:gd name="connsiteY6" fmla="*/ 5431739 h 5431739"/>
              <a:gd name="connsiteX7" fmla="*/ 1796 w 5393062"/>
              <a:gd name="connsiteY7" fmla="*/ 4505259 h 5431739"/>
              <a:gd name="connsiteX8" fmla="*/ 1796 w 5393062"/>
              <a:gd name="connsiteY8" fmla="*/ 945140 h 5431739"/>
              <a:gd name="connsiteX0" fmla="*/ 1796 w 5393062"/>
              <a:gd name="connsiteY0" fmla="*/ 945140 h 5431739"/>
              <a:gd name="connsiteX1" fmla="*/ 1086896 w 5393062"/>
              <a:gd name="connsiteY1" fmla="*/ 0 h 5431739"/>
              <a:gd name="connsiteX2" fmla="*/ 4344835 w 5393062"/>
              <a:gd name="connsiteY2" fmla="*/ 18661 h 5431739"/>
              <a:gd name="connsiteX3" fmla="*/ 5392612 w 5393062"/>
              <a:gd name="connsiteY3" fmla="*/ 907818 h 5431739"/>
              <a:gd name="connsiteX4" fmla="*/ 5383282 w 5393062"/>
              <a:gd name="connsiteY4" fmla="*/ 1398166 h 5431739"/>
              <a:gd name="connsiteX5" fmla="*/ 3514413 w 5393062"/>
              <a:gd name="connsiteY5" fmla="*/ 3434987 h 5431739"/>
              <a:gd name="connsiteX6" fmla="*/ 1068234 w 5393062"/>
              <a:gd name="connsiteY6" fmla="*/ 5431739 h 5431739"/>
              <a:gd name="connsiteX7" fmla="*/ 1796 w 5393062"/>
              <a:gd name="connsiteY7" fmla="*/ 4505259 h 5431739"/>
              <a:gd name="connsiteX8" fmla="*/ 1796 w 5393062"/>
              <a:gd name="connsiteY8" fmla="*/ 945140 h 5431739"/>
              <a:gd name="connsiteX0" fmla="*/ 1796 w 5393062"/>
              <a:gd name="connsiteY0" fmla="*/ 945140 h 5450401"/>
              <a:gd name="connsiteX1" fmla="*/ 1086896 w 5393062"/>
              <a:gd name="connsiteY1" fmla="*/ 0 h 5450401"/>
              <a:gd name="connsiteX2" fmla="*/ 4344835 w 5393062"/>
              <a:gd name="connsiteY2" fmla="*/ 18661 h 5450401"/>
              <a:gd name="connsiteX3" fmla="*/ 5392612 w 5393062"/>
              <a:gd name="connsiteY3" fmla="*/ 907818 h 5450401"/>
              <a:gd name="connsiteX4" fmla="*/ 5383282 w 5393062"/>
              <a:gd name="connsiteY4" fmla="*/ 1398166 h 5450401"/>
              <a:gd name="connsiteX5" fmla="*/ 3514413 w 5393062"/>
              <a:gd name="connsiteY5" fmla="*/ 3434987 h 5450401"/>
              <a:gd name="connsiteX6" fmla="*/ 1152209 w 5393062"/>
              <a:gd name="connsiteY6" fmla="*/ 5450401 h 5450401"/>
              <a:gd name="connsiteX7" fmla="*/ 1796 w 5393062"/>
              <a:gd name="connsiteY7" fmla="*/ 4505259 h 5450401"/>
              <a:gd name="connsiteX8" fmla="*/ 1796 w 5393062"/>
              <a:gd name="connsiteY8" fmla="*/ 945140 h 5450401"/>
              <a:gd name="connsiteX0" fmla="*/ 1796 w 5393062"/>
              <a:gd name="connsiteY0" fmla="*/ 945140 h 5450401"/>
              <a:gd name="connsiteX1" fmla="*/ 1086896 w 5393062"/>
              <a:gd name="connsiteY1" fmla="*/ 0 h 5450401"/>
              <a:gd name="connsiteX2" fmla="*/ 4344835 w 5393062"/>
              <a:gd name="connsiteY2" fmla="*/ 18661 h 5450401"/>
              <a:gd name="connsiteX3" fmla="*/ 5392612 w 5393062"/>
              <a:gd name="connsiteY3" fmla="*/ 907818 h 5450401"/>
              <a:gd name="connsiteX4" fmla="*/ 5383282 w 5393062"/>
              <a:gd name="connsiteY4" fmla="*/ 1398166 h 5450401"/>
              <a:gd name="connsiteX5" fmla="*/ 3514413 w 5393062"/>
              <a:gd name="connsiteY5" fmla="*/ 3434987 h 5450401"/>
              <a:gd name="connsiteX6" fmla="*/ 1152209 w 5393062"/>
              <a:gd name="connsiteY6" fmla="*/ 5450401 h 5450401"/>
              <a:gd name="connsiteX7" fmla="*/ 1796 w 5393062"/>
              <a:gd name="connsiteY7" fmla="*/ 4505259 h 5450401"/>
              <a:gd name="connsiteX8" fmla="*/ 1796 w 5393062"/>
              <a:gd name="connsiteY8" fmla="*/ 945140 h 5450401"/>
              <a:gd name="connsiteX0" fmla="*/ 1796 w 5393062"/>
              <a:gd name="connsiteY0" fmla="*/ 945140 h 5450401"/>
              <a:gd name="connsiteX1" fmla="*/ 1086896 w 5393062"/>
              <a:gd name="connsiteY1" fmla="*/ 0 h 5450401"/>
              <a:gd name="connsiteX2" fmla="*/ 4344835 w 5393062"/>
              <a:gd name="connsiteY2" fmla="*/ 18661 h 5450401"/>
              <a:gd name="connsiteX3" fmla="*/ 5392612 w 5393062"/>
              <a:gd name="connsiteY3" fmla="*/ 907818 h 5450401"/>
              <a:gd name="connsiteX4" fmla="*/ 5383282 w 5393062"/>
              <a:gd name="connsiteY4" fmla="*/ 1398166 h 5450401"/>
              <a:gd name="connsiteX5" fmla="*/ 3514413 w 5393062"/>
              <a:gd name="connsiteY5" fmla="*/ 3434987 h 5450401"/>
              <a:gd name="connsiteX6" fmla="*/ 1152209 w 5393062"/>
              <a:gd name="connsiteY6" fmla="*/ 5450401 h 5450401"/>
              <a:gd name="connsiteX7" fmla="*/ 1796 w 5393062"/>
              <a:gd name="connsiteY7" fmla="*/ 4505259 h 5450401"/>
              <a:gd name="connsiteX8" fmla="*/ 1796 w 5393062"/>
              <a:gd name="connsiteY8" fmla="*/ 945140 h 5450401"/>
              <a:gd name="connsiteX0" fmla="*/ 1796 w 5393062"/>
              <a:gd name="connsiteY0" fmla="*/ 945140 h 5450401"/>
              <a:gd name="connsiteX1" fmla="*/ 1086896 w 5393062"/>
              <a:gd name="connsiteY1" fmla="*/ 0 h 5450401"/>
              <a:gd name="connsiteX2" fmla="*/ 4344835 w 5393062"/>
              <a:gd name="connsiteY2" fmla="*/ 18661 h 5450401"/>
              <a:gd name="connsiteX3" fmla="*/ 5392612 w 5393062"/>
              <a:gd name="connsiteY3" fmla="*/ 907818 h 5450401"/>
              <a:gd name="connsiteX4" fmla="*/ 5383282 w 5393062"/>
              <a:gd name="connsiteY4" fmla="*/ 1398166 h 5450401"/>
              <a:gd name="connsiteX5" fmla="*/ 3514413 w 5393062"/>
              <a:gd name="connsiteY5" fmla="*/ 3434987 h 5450401"/>
              <a:gd name="connsiteX6" fmla="*/ 1152209 w 5393062"/>
              <a:gd name="connsiteY6" fmla="*/ 5450401 h 5450401"/>
              <a:gd name="connsiteX7" fmla="*/ 1796 w 5393062"/>
              <a:gd name="connsiteY7" fmla="*/ 4505259 h 5450401"/>
              <a:gd name="connsiteX8" fmla="*/ 1796 w 5393062"/>
              <a:gd name="connsiteY8" fmla="*/ 945140 h 5450401"/>
              <a:gd name="connsiteX0" fmla="*/ 1796 w 5393062"/>
              <a:gd name="connsiteY0" fmla="*/ 945140 h 5450401"/>
              <a:gd name="connsiteX1" fmla="*/ 1086896 w 5393062"/>
              <a:gd name="connsiteY1" fmla="*/ 0 h 5450401"/>
              <a:gd name="connsiteX2" fmla="*/ 4344835 w 5393062"/>
              <a:gd name="connsiteY2" fmla="*/ 18661 h 5450401"/>
              <a:gd name="connsiteX3" fmla="*/ 5392612 w 5393062"/>
              <a:gd name="connsiteY3" fmla="*/ 907818 h 5450401"/>
              <a:gd name="connsiteX4" fmla="*/ 5383282 w 5393062"/>
              <a:gd name="connsiteY4" fmla="*/ 1398166 h 5450401"/>
              <a:gd name="connsiteX5" fmla="*/ 3514413 w 5393062"/>
              <a:gd name="connsiteY5" fmla="*/ 3434987 h 5450401"/>
              <a:gd name="connsiteX6" fmla="*/ 1152209 w 5393062"/>
              <a:gd name="connsiteY6" fmla="*/ 5450401 h 5450401"/>
              <a:gd name="connsiteX7" fmla="*/ 1796 w 5393062"/>
              <a:gd name="connsiteY7" fmla="*/ 4505259 h 5450401"/>
              <a:gd name="connsiteX8" fmla="*/ 1796 w 5393062"/>
              <a:gd name="connsiteY8" fmla="*/ 945140 h 5450401"/>
              <a:gd name="connsiteX0" fmla="*/ 1796 w 5393062"/>
              <a:gd name="connsiteY0" fmla="*/ 945140 h 5450401"/>
              <a:gd name="connsiteX1" fmla="*/ 1086896 w 5393062"/>
              <a:gd name="connsiteY1" fmla="*/ 0 h 5450401"/>
              <a:gd name="connsiteX2" fmla="*/ 4344835 w 5393062"/>
              <a:gd name="connsiteY2" fmla="*/ 18661 h 5450401"/>
              <a:gd name="connsiteX3" fmla="*/ 5392612 w 5393062"/>
              <a:gd name="connsiteY3" fmla="*/ 907818 h 5450401"/>
              <a:gd name="connsiteX4" fmla="*/ 5383282 w 5393062"/>
              <a:gd name="connsiteY4" fmla="*/ 1398166 h 5450401"/>
              <a:gd name="connsiteX5" fmla="*/ 3514413 w 5393062"/>
              <a:gd name="connsiteY5" fmla="*/ 3434987 h 5450401"/>
              <a:gd name="connsiteX6" fmla="*/ 1152209 w 5393062"/>
              <a:gd name="connsiteY6" fmla="*/ 5450401 h 5450401"/>
              <a:gd name="connsiteX7" fmla="*/ 1796 w 5393062"/>
              <a:gd name="connsiteY7" fmla="*/ 4505259 h 5450401"/>
              <a:gd name="connsiteX8" fmla="*/ 1796 w 5393062"/>
              <a:gd name="connsiteY8" fmla="*/ 945140 h 545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93062" h="5450401">
                <a:moveTo>
                  <a:pt x="1796" y="945140"/>
                </a:moveTo>
                <a:cubicBezTo>
                  <a:pt x="1796" y="443766"/>
                  <a:pt x="585522" y="0"/>
                  <a:pt x="1086896" y="0"/>
                </a:cubicBezTo>
                <a:lnTo>
                  <a:pt x="4344835" y="18661"/>
                </a:lnTo>
                <a:cubicBezTo>
                  <a:pt x="4846209" y="18661"/>
                  <a:pt x="5411273" y="462427"/>
                  <a:pt x="5392612" y="907818"/>
                </a:cubicBezTo>
                <a:lnTo>
                  <a:pt x="5383282" y="1398166"/>
                </a:lnTo>
                <a:cubicBezTo>
                  <a:pt x="5271315" y="1852886"/>
                  <a:pt x="4407673" y="2417949"/>
                  <a:pt x="3514413" y="3434987"/>
                </a:cubicBezTo>
                <a:cubicBezTo>
                  <a:pt x="2471975" y="4340056"/>
                  <a:pt x="1840085" y="5385086"/>
                  <a:pt x="1152209" y="5450401"/>
                </a:cubicBezTo>
                <a:cubicBezTo>
                  <a:pt x="594851" y="5450401"/>
                  <a:pt x="1796" y="5006633"/>
                  <a:pt x="1796" y="4505259"/>
                </a:cubicBezTo>
                <a:cubicBezTo>
                  <a:pt x="-4424" y="3306112"/>
                  <a:pt x="8016" y="2144287"/>
                  <a:pt x="1796" y="94514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8830672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2 bilder og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4" y="425482"/>
            <a:ext cx="10475169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806892"/>
            <a:ext cx="5091405" cy="50385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xmlns="" id="{9A4CE853-0AFE-4AF5-946D-CFB1EE549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xmlns="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66" y="4329075"/>
            <a:ext cx="5091405" cy="162385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xmlns="" id="{54FA917D-A0D6-41B8-AE11-4143A5C542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600" y="1893600"/>
            <a:ext cx="1576800" cy="1576800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xmlns="" id="{A8F62251-484A-4DB8-B9A6-8773BAE23E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5285" y="3806892"/>
            <a:ext cx="5091405" cy="50385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xmlns="" id="{BDA7DA84-3988-459B-9107-52798FAC86E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45284" y="4320076"/>
            <a:ext cx="5091405" cy="162385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xmlns="" id="{9265823B-5EFC-4836-B0CC-BC80264A9D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8000" y="1893600"/>
            <a:ext cx="1576800" cy="1576800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805691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3 bilder og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4" y="425482"/>
            <a:ext cx="10475169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564293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xmlns="" id="{9A4CE853-0AFE-4AF5-946D-CFB1EE549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xmlns="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xmlns="" id="{54FA917D-A0D6-41B8-AE11-4143A5C542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5600" y="1659600"/>
            <a:ext cx="1576800" cy="1576800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xmlns="" id="{9265823B-5EFC-4836-B0CC-BC80264A9D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8400" y="1659600"/>
            <a:ext cx="1576800" cy="1576800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xmlns="" id="{ECFAF00F-1720-4257-8FB8-DD0F9F119B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827" y="3564292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xmlns="" id="{21E32987-D552-4146-A157-F303515755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8766" y="3564291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xmlns="" id="{0AA785BD-E1BD-4C87-9C9D-9C1FC1860A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97827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xmlns="" id="{FDEC14A8-0ED3-4773-8B78-F75A738594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787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2" name="Plassholder for bilde 9">
            <a:extLst>
              <a:ext uri="{FF2B5EF4-FFF2-40B4-BE49-F238E27FC236}">
                <a16:creationId xmlns:a16="http://schemas.microsoft.com/office/drawing/2014/main" xmlns="" id="{BDF2C2CB-3C69-4B66-AF00-7872A200AF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67600" y="1659600"/>
            <a:ext cx="1576800" cy="1576800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85504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bilder og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8400" y="425482"/>
            <a:ext cx="6808333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xmlns="" id="{9A4CE853-0AFE-4AF5-946D-CFB1EE549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  <p:sp>
        <p:nvSpPr>
          <p:cNvPr id="17" name="Plassholder for bilde 9">
            <a:extLst>
              <a:ext uri="{FF2B5EF4-FFF2-40B4-BE49-F238E27FC236}">
                <a16:creationId xmlns:a16="http://schemas.microsoft.com/office/drawing/2014/main" xmlns="" id="{9265823B-5EFC-4836-B0CC-BC80264A9DA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8400" y="1659600"/>
            <a:ext cx="1576800" cy="1576800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xmlns="" id="{ECFAF00F-1720-4257-8FB8-DD0F9F119B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827" y="3564292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xmlns="" id="{21E32987-D552-4146-A157-F303515755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8766" y="3564291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xmlns="" id="{0AA785BD-E1BD-4C87-9C9D-9C1FC1860A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97827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xmlns="" id="{FDEC14A8-0ED3-4773-8B78-F75A738594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787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2" name="Plassholder for bilde 9">
            <a:extLst>
              <a:ext uri="{FF2B5EF4-FFF2-40B4-BE49-F238E27FC236}">
                <a16:creationId xmlns:a16="http://schemas.microsoft.com/office/drawing/2014/main" xmlns="" id="{BDF2C2CB-3C69-4B66-AF00-7872A200AF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67600" y="1659600"/>
            <a:ext cx="1576800" cy="1576800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xmlns="" id="{68F24912-C277-4937-84CF-A18094593E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7200" y="727200"/>
            <a:ext cx="3268800" cy="50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3542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ekstbokser og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537443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564293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xmlns="" id="{9A4CE853-0AFE-4AF5-946D-CFB1EE549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xmlns="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xmlns="" id="{ECFAF00F-1720-4257-8FB8-DD0F9F119B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827" y="3564292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xmlns="" id="{21E32987-D552-4146-A157-F303515755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8766" y="3564291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xmlns="" id="{0AA785BD-E1BD-4C87-9C9D-9C1FC1860A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97827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xmlns="" id="{FDEC14A8-0ED3-4773-8B78-F75A738594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787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xmlns="" id="{51FB65A4-E024-4D18-99E0-BE3635D7CEF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246000" y="-115200"/>
            <a:ext cx="6139355" cy="11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4928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ekstbokser og graf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537443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564293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xmlns="" id="{9A4CE853-0AFE-4AF5-946D-CFB1EE549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xmlns="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xmlns="" id="{ECFAF00F-1720-4257-8FB8-DD0F9F119B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827" y="3564292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xmlns="" id="{21E32987-D552-4146-A157-F303515755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8766" y="3564291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xmlns="" id="{0AA785BD-E1BD-4C87-9C9D-9C1FC1860A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97827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xmlns="" id="{FDEC14A8-0ED3-4773-8B78-F75A738594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787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xmlns="" id="{53785153-5CDA-4F6E-9E71-C0F41795EF4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768400" y="79200"/>
            <a:ext cx="354709" cy="66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9196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ekstbokser og grafi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537443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564293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xmlns="" id="{9A4CE853-0AFE-4AF5-946D-CFB1EE549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xmlns="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xmlns="" id="{ECFAF00F-1720-4257-8FB8-DD0F9F119B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827" y="3564292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xmlns="" id="{21E32987-D552-4146-A157-F303515755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78766" y="3564291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xmlns="" id="{0AA785BD-E1BD-4C87-9C9D-9C1FC1860A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97827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xmlns="" id="{FDEC14A8-0ED3-4773-8B78-F75A738594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787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xmlns="" id="{CC84047B-621B-40F7-870E-F1AF6D8B87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830800" y="86400"/>
            <a:ext cx="3258000" cy="32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341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99" y="1346302"/>
            <a:ext cx="4055706" cy="2387600"/>
          </a:xfrm>
        </p:spPr>
        <p:txBody>
          <a:bodyPr anchor="b"/>
          <a:lstStyle>
            <a:lvl1pPr algn="l">
              <a:lnSpc>
                <a:spcPct val="93000"/>
              </a:lnSpc>
              <a:defRPr sz="50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xmlns="" id="{CD429FD1-084F-4E78-AD6F-B4BD2300F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44400"/>
            <a:ext cx="3402000" cy="330045"/>
          </a:xfrm>
          <a:prstGeom prst="rect">
            <a:avLst/>
          </a:prstGeom>
        </p:spPr>
      </p:pic>
      <p:sp>
        <p:nvSpPr>
          <p:cNvPr id="7" name="Frihåndsform: figur 6">
            <a:extLst>
              <a:ext uri="{FF2B5EF4-FFF2-40B4-BE49-F238E27FC236}">
                <a16:creationId xmlns:a16="http://schemas.microsoft.com/office/drawing/2014/main" xmlns="" id="{EB6F08E8-F3E7-4532-886B-C7C78146D83C}"/>
              </a:ext>
            </a:extLst>
          </p:cNvPr>
          <p:cNvSpPr/>
          <p:nvPr/>
        </p:nvSpPr>
        <p:spPr>
          <a:xfrm>
            <a:off x="9863775" y="733527"/>
            <a:ext cx="1590962" cy="1590708"/>
          </a:xfrm>
          <a:custGeom>
            <a:avLst/>
            <a:gdLst>
              <a:gd name="connsiteX0" fmla="*/ 1590485 w 1590962"/>
              <a:gd name="connsiteY0" fmla="*/ 315048 h 1590708"/>
              <a:gd name="connsiteX1" fmla="*/ 1276140 w 1590962"/>
              <a:gd name="connsiteY1" fmla="*/ -57 h 1590708"/>
              <a:gd name="connsiteX2" fmla="*/ 1275507 w 1590962"/>
              <a:gd name="connsiteY2" fmla="*/ -57 h 1590708"/>
              <a:gd name="connsiteX3" fmla="*/ 314628 w 1590962"/>
              <a:gd name="connsiteY3" fmla="*/ -57 h 1590708"/>
              <a:gd name="connsiteX4" fmla="*/ -477 w 1590962"/>
              <a:gd name="connsiteY4" fmla="*/ 314542 h 1590708"/>
              <a:gd name="connsiteX5" fmla="*/ -477 w 1590962"/>
              <a:gd name="connsiteY5" fmla="*/ 315048 h 1590708"/>
              <a:gd name="connsiteX6" fmla="*/ -477 w 1590962"/>
              <a:gd name="connsiteY6" fmla="*/ 1275674 h 1590708"/>
              <a:gd name="connsiteX7" fmla="*/ 314249 w 1590962"/>
              <a:gd name="connsiteY7" fmla="*/ 1590652 h 1590708"/>
              <a:gd name="connsiteX8" fmla="*/ 314628 w 1590962"/>
              <a:gd name="connsiteY8" fmla="*/ 1590652 h 1590708"/>
              <a:gd name="connsiteX9" fmla="*/ 1275507 w 1590962"/>
              <a:gd name="connsiteY9" fmla="*/ 1590652 h 1590708"/>
              <a:gd name="connsiteX10" fmla="*/ 1590485 w 1590962"/>
              <a:gd name="connsiteY10" fmla="*/ 1276180 h 1590708"/>
              <a:gd name="connsiteX11" fmla="*/ 1590485 w 1590962"/>
              <a:gd name="connsiteY11" fmla="*/ 1275674 h 1590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0962" h="1590708">
                <a:moveTo>
                  <a:pt x="1590485" y="315048"/>
                </a:moveTo>
                <a:cubicBezTo>
                  <a:pt x="1590700" y="141230"/>
                  <a:pt x="1449954" y="154"/>
                  <a:pt x="1276140" y="-57"/>
                </a:cubicBezTo>
                <a:cubicBezTo>
                  <a:pt x="1275925" y="-57"/>
                  <a:pt x="1275723" y="-57"/>
                  <a:pt x="1275507" y="-57"/>
                </a:cubicBezTo>
                <a:lnTo>
                  <a:pt x="314628" y="-57"/>
                </a:lnTo>
                <a:cubicBezTo>
                  <a:pt x="140739" y="-197"/>
                  <a:pt x="-337" y="140653"/>
                  <a:pt x="-477" y="314542"/>
                </a:cubicBezTo>
                <a:cubicBezTo>
                  <a:pt x="-477" y="314710"/>
                  <a:pt x="-477" y="314880"/>
                  <a:pt x="-477" y="315048"/>
                </a:cubicBezTo>
                <a:lnTo>
                  <a:pt x="-477" y="1275674"/>
                </a:lnTo>
                <a:cubicBezTo>
                  <a:pt x="-552" y="1449564"/>
                  <a:pt x="140359" y="1590576"/>
                  <a:pt x="314249" y="1590652"/>
                </a:cubicBezTo>
                <a:cubicBezTo>
                  <a:pt x="314375" y="1590652"/>
                  <a:pt x="314501" y="1590652"/>
                  <a:pt x="314628" y="1590652"/>
                </a:cubicBezTo>
                <a:lnTo>
                  <a:pt x="1275507" y="1590652"/>
                </a:lnTo>
                <a:cubicBezTo>
                  <a:pt x="1449321" y="1590791"/>
                  <a:pt x="1590346" y="1449994"/>
                  <a:pt x="1590485" y="1276180"/>
                </a:cubicBezTo>
                <a:cubicBezTo>
                  <a:pt x="1590485" y="1276016"/>
                  <a:pt x="1590485" y="1275838"/>
                  <a:pt x="1590485" y="1275674"/>
                </a:cubicBezTo>
                <a:close/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Frihåndsform: figur 7">
            <a:extLst>
              <a:ext uri="{FF2B5EF4-FFF2-40B4-BE49-F238E27FC236}">
                <a16:creationId xmlns:a16="http://schemas.microsoft.com/office/drawing/2014/main" xmlns="" id="{87910B8E-3678-4B37-A492-00C1A7EBB8E5}"/>
              </a:ext>
            </a:extLst>
          </p:cNvPr>
          <p:cNvSpPr/>
          <p:nvPr/>
        </p:nvSpPr>
        <p:spPr>
          <a:xfrm>
            <a:off x="6070869" y="2630861"/>
            <a:ext cx="1588693" cy="1588683"/>
          </a:xfrm>
          <a:custGeom>
            <a:avLst/>
            <a:gdLst>
              <a:gd name="connsiteX0" fmla="*/ 794002 w 1588693"/>
              <a:gd name="connsiteY0" fmla="*/ -57 h 1588683"/>
              <a:gd name="connsiteX1" fmla="*/ 1588216 w 1588693"/>
              <a:gd name="connsiteY1" fmla="*/ 794412 h 1588683"/>
              <a:gd name="connsiteX2" fmla="*/ 793748 w 1588693"/>
              <a:gd name="connsiteY2" fmla="*/ 1588627 h 1588683"/>
              <a:gd name="connsiteX3" fmla="*/ -467 w 1588693"/>
              <a:gd name="connsiteY3" fmla="*/ 794285 h 1588683"/>
              <a:gd name="connsiteX4" fmla="*/ 794002 w 1588693"/>
              <a:gd name="connsiteY4" fmla="*/ -57 h 158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693" h="1588683">
                <a:moveTo>
                  <a:pt x="794002" y="-57"/>
                </a:moveTo>
                <a:cubicBezTo>
                  <a:pt x="1232706" y="19"/>
                  <a:pt x="1588293" y="355708"/>
                  <a:pt x="1588216" y="794412"/>
                </a:cubicBezTo>
                <a:cubicBezTo>
                  <a:pt x="1588153" y="1233116"/>
                  <a:pt x="1232452" y="1588703"/>
                  <a:pt x="793748" y="1588627"/>
                </a:cubicBezTo>
                <a:cubicBezTo>
                  <a:pt x="355095" y="1588551"/>
                  <a:pt x="-467" y="1232939"/>
                  <a:pt x="-467" y="794285"/>
                </a:cubicBezTo>
                <a:cubicBezTo>
                  <a:pt x="-2619" y="357188"/>
                  <a:pt x="354627" y="-57"/>
                  <a:pt x="794002" y="-57"/>
                </a:cubicBezTo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xmlns="" id="{6A7F704B-592D-4A10-A5D9-CF037547CC82}"/>
              </a:ext>
            </a:extLst>
          </p:cNvPr>
          <p:cNvSpPr/>
          <p:nvPr/>
        </p:nvSpPr>
        <p:spPr>
          <a:xfrm>
            <a:off x="6068853" y="733527"/>
            <a:ext cx="1588684" cy="1588683"/>
          </a:xfrm>
          <a:custGeom>
            <a:avLst/>
            <a:gdLst>
              <a:gd name="connsiteX0" fmla="*/ 793865 w 1588684"/>
              <a:gd name="connsiteY0" fmla="*/ -57 h 1588683"/>
              <a:gd name="connsiteX1" fmla="*/ -477 w 1588684"/>
              <a:gd name="connsiteY1" fmla="*/ 794285 h 1588683"/>
              <a:gd name="connsiteX2" fmla="*/ 793865 w 1588684"/>
              <a:gd name="connsiteY2" fmla="*/ 1588627 h 1588683"/>
              <a:gd name="connsiteX3" fmla="*/ 1588207 w 1588684"/>
              <a:gd name="connsiteY3" fmla="*/ 794791 h 1588683"/>
              <a:gd name="connsiteX4" fmla="*/ 795131 w 1588684"/>
              <a:gd name="connsiteY4" fmla="*/ 450 h 1588683"/>
              <a:gd name="connsiteX5" fmla="*/ 793865 w 1588684"/>
              <a:gd name="connsiteY5" fmla="*/ 450 h 158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8684" h="1588683">
                <a:moveTo>
                  <a:pt x="793865" y="-57"/>
                </a:moveTo>
                <a:cubicBezTo>
                  <a:pt x="355161" y="-57"/>
                  <a:pt x="-477" y="355582"/>
                  <a:pt x="-477" y="794285"/>
                </a:cubicBezTo>
                <a:cubicBezTo>
                  <a:pt x="-477" y="1232989"/>
                  <a:pt x="355161" y="1588627"/>
                  <a:pt x="793865" y="1588627"/>
                </a:cubicBezTo>
                <a:cubicBezTo>
                  <a:pt x="1232366" y="1588627"/>
                  <a:pt x="1587928" y="1233293"/>
                  <a:pt x="1588207" y="794791"/>
                </a:cubicBezTo>
                <a:cubicBezTo>
                  <a:pt x="1588562" y="356438"/>
                  <a:pt x="1233480" y="799"/>
                  <a:pt x="795131" y="450"/>
                </a:cubicBezTo>
                <a:cubicBezTo>
                  <a:pt x="794713" y="450"/>
                  <a:pt x="794283" y="450"/>
                  <a:pt x="793865" y="450"/>
                </a:cubicBezTo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Frihåndsform: figur 10">
            <a:extLst>
              <a:ext uri="{FF2B5EF4-FFF2-40B4-BE49-F238E27FC236}">
                <a16:creationId xmlns:a16="http://schemas.microsoft.com/office/drawing/2014/main" xmlns="" id="{18FCC181-67CD-47B6-BA45-96B3183E563E}"/>
              </a:ext>
            </a:extLst>
          </p:cNvPr>
          <p:cNvSpPr/>
          <p:nvPr/>
        </p:nvSpPr>
        <p:spPr>
          <a:xfrm>
            <a:off x="7964364" y="2630790"/>
            <a:ext cx="1590812" cy="1590654"/>
          </a:xfrm>
          <a:custGeom>
            <a:avLst/>
            <a:gdLst>
              <a:gd name="connsiteX0" fmla="*/ 1499296 w 1590812"/>
              <a:gd name="connsiteY0" fmla="*/ 93281 h 1590654"/>
              <a:gd name="connsiteX1" fmla="*/ 1590284 w 1590812"/>
              <a:gd name="connsiteY1" fmla="*/ 314866 h 1590654"/>
              <a:gd name="connsiteX2" fmla="*/ 1590284 w 1590812"/>
              <a:gd name="connsiteY2" fmla="*/ 1275619 h 1590654"/>
              <a:gd name="connsiteX3" fmla="*/ 1275179 w 1590812"/>
              <a:gd name="connsiteY3" fmla="*/ 1590597 h 1590654"/>
              <a:gd name="connsiteX4" fmla="*/ 314300 w 1590812"/>
              <a:gd name="connsiteY4" fmla="*/ 1590597 h 1590654"/>
              <a:gd name="connsiteX5" fmla="*/ -476 w 1590812"/>
              <a:gd name="connsiteY5" fmla="*/ 1277441 h 1590654"/>
              <a:gd name="connsiteX6" fmla="*/ 92461 w 1590812"/>
              <a:gd name="connsiteY6" fmla="*/ 1053654 h 1590654"/>
              <a:gd name="connsiteX7" fmla="*/ 1053214 w 1590812"/>
              <a:gd name="connsiteY7" fmla="*/ 93028 h 1590654"/>
              <a:gd name="connsiteX8" fmla="*/ 1496499 w 1590812"/>
              <a:gd name="connsiteY8" fmla="*/ 90484 h 1590654"/>
              <a:gd name="connsiteX9" fmla="*/ 1499296 w 1590812"/>
              <a:gd name="connsiteY9" fmla="*/ 93281 h 159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0812" h="1590654">
                <a:moveTo>
                  <a:pt x="1499296" y="93281"/>
                </a:moveTo>
                <a:cubicBezTo>
                  <a:pt x="1558899" y="151417"/>
                  <a:pt x="1591828" y="231611"/>
                  <a:pt x="1590284" y="314866"/>
                </a:cubicBezTo>
                <a:lnTo>
                  <a:pt x="1590284" y="1275619"/>
                </a:lnTo>
                <a:cubicBezTo>
                  <a:pt x="1589525" y="1449306"/>
                  <a:pt x="1448867" y="1589901"/>
                  <a:pt x="1275179" y="1590597"/>
                </a:cubicBezTo>
                <a:lnTo>
                  <a:pt x="314300" y="1590597"/>
                </a:lnTo>
                <a:cubicBezTo>
                  <a:pt x="140904" y="1591040"/>
                  <a:pt x="-32" y="1450837"/>
                  <a:pt x="-476" y="1277441"/>
                </a:cubicBezTo>
                <a:cubicBezTo>
                  <a:pt x="-691" y="1193414"/>
                  <a:pt x="32782" y="1112802"/>
                  <a:pt x="92461" y="1053654"/>
                </a:cubicBezTo>
                <a:lnTo>
                  <a:pt x="1053214" y="93028"/>
                </a:lnTo>
                <a:cubicBezTo>
                  <a:pt x="1174928" y="-30091"/>
                  <a:pt x="1373393" y="-31217"/>
                  <a:pt x="1496499" y="90484"/>
                </a:cubicBezTo>
                <a:cubicBezTo>
                  <a:pt x="1497435" y="91408"/>
                  <a:pt x="1498372" y="92344"/>
                  <a:pt x="1499296" y="93281"/>
                </a:cubicBezTo>
                <a:close/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Frihåndsform: figur 11">
            <a:extLst>
              <a:ext uri="{FF2B5EF4-FFF2-40B4-BE49-F238E27FC236}">
                <a16:creationId xmlns:a16="http://schemas.microsoft.com/office/drawing/2014/main" xmlns="" id="{40FFEECB-3CB7-4634-A038-A21A83ED26B9}"/>
              </a:ext>
            </a:extLst>
          </p:cNvPr>
          <p:cNvSpPr/>
          <p:nvPr/>
        </p:nvSpPr>
        <p:spPr>
          <a:xfrm>
            <a:off x="6068764" y="4530412"/>
            <a:ext cx="1590925" cy="1590062"/>
          </a:xfrm>
          <a:custGeom>
            <a:avLst/>
            <a:gdLst>
              <a:gd name="connsiteX0" fmla="*/ 92752 w 1590925"/>
              <a:gd name="connsiteY0" fmla="*/ 90993 h 1590062"/>
              <a:gd name="connsiteX1" fmla="*/ 314591 w 1590925"/>
              <a:gd name="connsiteY1" fmla="*/ 5 h 1590062"/>
              <a:gd name="connsiteX2" fmla="*/ 1275343 w 1590925"/>
              <a:gd name="connsiteY2" fmla="*/ 5 h 1590062"/>
              <a:gd name="connsiteX3" fmla="*/ 1590447 w 1590925"/>
              <a:gd name="connsiteY3" fmla="*/ 314983 h 1590062"/>
              <a:gd name="connsiteX4" fmla="*/ 1590447 w 1590925"/>
              <a:gd name="connsiteY4" fmla="*/ 1275229 h 1590062"/>
              <a:gd name="connsiteX5" fmla="*/ 1277292 w 1590925"/>
              <a:gd name="connsiteY5" fmla="*/ 1590004 h 1590062"/>
              <a:gd name="connsiteX6" fmla="*/ 1053504 w 1590925"/>
              <a:gd name="connsiteY6" fmla="*/ 1497068 h 1590062"/>
              <a:gd name="connsiteX7" fmla="*/ 92752 w 1590925"/>
              <a:gd name="connsiteY7" fmla="*/ 534670 h 1590062"/>
              <a:gd name="connsiteX8" fmla="*/ 88234 w 1590925"/>
              <a:gd name="connsiteY8" fmla="*/ 95511 h 1590062"/>
              <a:gd name="connsiteX9" fmla="*/ 92752 w 1590925"/>
              <a:gd name="connsiteY9" fmla="*/ 90993 h 159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0925" h="1590062">
                <a:moveTo>
                  <a:pt x="92752" y="90993"/>
                </a:moveTo>
                <a:cubicBezTo>
                  <a:pt x="150913" y="31262"/>
                  <a:pt x="231233" y="-1679"/>
                  <a:pt x="314591" y="5"/>
                </a:cubicBezTo>
                <a:lnTo>
                  <a:pt x="1275343" y="5"/>
                </a:lnTo>
                <a:cubicBezTo>
                  <a:pt x="1449030" y="701"/>
                  <a:pt x="1589688" y="141295"/>
                  <a:pt x="1590447" y="314983"/>
                </a:cubicBezTo>
                <a:lnTo>
                  <a:pt x="1590447" y="1275229"/>
                </a:lnTo>
                <a:cubicBezTo>
                  <a:pt x="1590891" y="1448625"/>
                  <a:pt x="1450688" y="1589549"/>
                  <a:pt x="1277292" y="1590004"/>
                </a:cubicBezTo>
                <a:cubicBezTo>
                  <a:pt x="1193264" y="1590220"/>
                  <a:pt x="1112653" y="1556748"/>
                  <a:pt x="1053504" y="1497068"/>
                </a:cubicBezTo>
                <a:lnTo>
                  <a:pt x="92752" y="534670"/>
                </a:lnTo>
                <a:cubicBezTo>
                  <a:pt x="-29772" y="414652"/>
                  <a:pt x="-31784" y="218034"/>
                  <a:pt x="88234" y="95511"/>
                </a:cubicBezTo>
                <a:cubicBezTo>
                  <a:pt x="89727" y="93992"/>
                  <a:pt x="91233" y="92486"/>
                  <a:pt x="92752" y="90993"/>
                </a:cubicBezTo>
                <a:close/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xmlns="" id="{4F702E57-B2A3-4FBC-B4A4-70E814464E5F}"/>
              </a:ext>
            </a:extLst>
          </p:cNvPr>
          <p:cNvSpPr/>
          <p:nvPr/>
        </p:nvSpPr>
        <p:spPr>
          <a:xfrm>
            <a:off x="9863775" y="4528195"/>
            <a:ext cx="1590708" cy="1590835"/>
          </a:xfrm>
          <a:custGeom>
            <a:avLst/>
            <a:gdLst>
              <a:gd name="connsiteX0" fmla="*/ 314628 w 1590708"/>
              <a:gd name="connsiteY0" fmla="*/ 1590779 h 1590835"/>
              <a:gd name="connsiteX1" fmla="*/ 629733 w 1590708"/>
              <a:gd name="connsiteY1" fmla="*/ 1275674 h 1590835"/>
              <a:gd name="connsiteX2" fmla="*/ 314628 w 1590708"/>
              <a:gd name="connsiteY2" fmla="*/ 960569 h 1590835"/>
              <a:gd name="connsiteX3" fmla="*/ -477 w 1590708"/>
              <a:gd name="connsiteY3" fmla="*/ 1275674 h 1590835"/>
              <a:gd name="connsiteX4" fmla="*/ -477 w 1590708"/>
              <a:gd name="connsiteY4" fmla="*/ 1275800 h 1590835"/>
              <a:gd name="connsiteX5" fmla="*/ 313996 w 1590708"/>
              <a:gd name="connsiteY5" fmla="*/ 1590779 h 1590835"/>
              <a:gd name="connsiteX6" fmla="*/ 314628 w 1590708"/>
              <a:gd name="connsiteY6" fmla="*/ 1590779 h 1590835"/>
              <a:gd name="connsiteX7" fmla="*/ 314628 w 1590708"/>
              <a:gd name="connsiteY7" fmla="*/ 630153 h 1590835"/>
              <a:gd name="connsiteX8" fmla="*/ 629733 w 1590708"/>
              <a:gd name="connsiteY8" fmla="*/ 315048 h 1590835"/>
              <a:gd name="connsiteX9" fmla="*/ 314628 w 1590708"/>
              <a:gd name="connsiteY9" fmla="*/ -57 h 1590835"/>
              <a:gd name="connsiteX10" fmla="*/ -477 w 1590708"/>
              <a:gd name="connsiteY10" fmla="*/ 315048 h 1590835"/>
              <a:gd name="connsiteX11" fmla="*/ 314122 w 1590708"/>
              <a:gd name="connsiteY11" fmla="*/ 630153 h 1590835"/>
              <a:gd name="connsiteX12" fmla="*/ 314628 w 1590708"/>
              <a:gd name="connsiteY12" fmla="*/ 630153 h 1590835"/>
              <a:gd name="connsiteX13" fmla="*/ 960023 w 1590708"/>
              <a:gd name="connsiteY13" fmla="*/ 315048 h 1590835"/>
              <a:gd name="connsiteX14" fmla="*/ 1275128 w 1590708"/>
              <a:gd name="connsiteY14" fmla="*/ -57 h 1590835"/>
              <a:gd name="connsiteX15" fmla="*/ 1590232 w 1590708"/>
              <a:gd name="connsiteY15" fmla="*/ 315048 h 1590835"/>
              <a:gd name="connsiteX16" fmla="*/ 1275128 w 1590708"/>
              <a:gd name="connsiteY16" fmla="*/ 630153 h 1590835"/>
              <a:gd name="connsiteX17" fmla="*/ 960403 w 1590708"/>
              <a:gd name="connsiteY17" fmla="*/ 315681 h 159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90708" h="1590835">
                <a:moveTo>
                  <a:pt x="314628" y="1590779"/>
                </a:moveTo>
                <a:cubicBezTo>
                  <a:pt x="488657" y="1590779"/>
                  <a:pt x="629733" y="1449703"/>
                  <a:pt x="629733" y="1275674"/>
                </a:cubicBezTo>
                <a:cubicBezTo>
                  <a:pt x="629733" y="1101645"/>
                  <a:pt x="488657" y="960569"/>
                  <a:pt x="314628" y="960569"/>
                </a:cubicBezTo>
                <a:cubicBezTo>
                  <a:pt x="140599" y="960569"/>
                  <a:pt x="-477" y="1101645"/>
                  <a:pt x="-477" y="1275674"/>
                </a:cubicBezTo>
                <a:cubicBezTo>
                  <a:pt x="-477" y="1275712"/>
                  <a:pt x="-477" y="1275763"/>
                  <a:pt x="-477" y="1275800"/>
                </a:cubicBezTo>
                <a:cubicBezTo>
                  <a:pt x="-616" y="1449614"/>
                  <a:pt x="140182" y="1590639"/>
                  <a:pt x="313996" y="1590779"/>
                </a:cubicBezTo>
                <a:cubicBezTo>
                  <a:pt x="314210" y="1590779"/>
                  <a:pt x="314413" y="1590779"/>
                  <a:pt x="314628" y="1590779"/>
                </a:cubicBezTo>
                <a:close/>
                <a:moveTo>
                  <a:pt x="314628" y="630153"/>
                </a:moveTo>
                <a:cubicBezTo>
                  <a:pt x="488657" y="630153"/>
                  <a:pt x="629733" y="489077"/>
                  <a:pt x="629733" y="315048"/>
                </a:cubicBezTo>
                <a:cubicBezTo>
                  <a:pt x="629733" y="141019"/>
                  <a:pt x="488657" y="-57"/>
                  <a:pt x="314628" y="-57"/>
                </a:cubicBezTo>
                <a:cubicBezTo>
                  <a:pt x="140599" y="-57"/>
                  <a:pt x="-477" y="141019"/>
                  <a:pt x="-477" y="315048"/>
                </a:cubicBezTo>
                <a:cubicBezTo>
                  <a:pt x="-616" y="488938"/>
                  <a:pt x="140232" y="630013"/>
                  <a:pt x="314122" y="630153"/>
                </a:cubicBezTo>
                <a:cubicBezTo>
                  <a:pt x="314287" y="630153"/>
                  <a:pt x="314464" y="630153"/>
                  <a:pt x="314628" y="630153"/>
                </a:cubicBezTo>
                <a:close/>
                <a:moveTo>
                  <a:pt x="960023" y="315048"/>
                </a:moveTo>
                <a:cubicBezTo>
                  <a:pt x="960023" y="141019"/>
                  <a:pt x="1101099" y="-57"/>
                  <a:pt x="1275128" y="-57"/>
                </a:cubicBezTo>
                <a:cubicBezTo>
                  <a:pt x="1449156" y="-57"/>
                  <a:pt x="1590232" y="141019"/>
                  <a:pt x="1590232" y="315048"/>
                </a:cubicBezTo>
                <a:cubicBezTo>
                  <a:pt x="1590232" y="489077"/>
                  <a:pt x="1449156" y="630153"/>
                  <a:pt x="1275128" y="630153"/>
                </a:cubicBezTo>
                <a:cubicBezTo>
                  <a:pt x="1101440" y="630089"/>
                  <a:pt x="960618" y="489368"/>
                  <a:pt x="960403" y="315681"/>
                </a:cubicBezTo>
                <a:close/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Frihåndsform: figur 14">
            <a:extLst>
              <a:ext uri="{FF2B5EF4-FFF2-40B4-BE49-F238E27FC236}">
                <a16:creationId xmlns:a16="http://schemas.microsoft.com/office/drawing/2014/main" xmlns="" id="{8731C7EE-7E20-423E-B816-77DF255E242D}"/>
              </a:ext>
            </a:extLst>
          </p:cNvPr>
          <p:cNvSpPr/>
          <p:nvPr/>
        </p:nvSpPr>
        <p:spPr>
          <a:xfrm>
            <a:off x="7968085" y="733401"/>
            <a:ext cx="640081" cy="640079"/>
          </a:xfrm>
          <a:custGeom>
            <a:avLst/>
            <a:gdLst>
              <a:gd name="connsiteX0" fmla="*/ 318805 w 640081"/>
              <a:gd name="connsiteY0" fmla="*/ 640023 h 640079"/>
              <a:gd name="connsiteX1" fmla="*/ -476 w 640081"/>
              <a:gd name="connsiteY1" fmla="*/ 319222 h 640079"/>
              <a:gd name="connsiteX2" fmla="*/ 320324 w 640081"/>
              <a:gd name="connsiteY2" fmla="*/ -56 h 640079"/>
              <a:gd name="connsiteX3" fmla="*/ 639604 w 640081"/>
              <a:gd name="connsiteY3" fmla="*/ 320746 h 640079"/>
              <a:gd name="connsiteX4" fmla="*/ 639604 w 640081"/>
              <a:gd name="connsiteY4" fmla="*/ 321248 h 640079"/>
              <a:gd name="connsiteX5" fmla="*/ 318805 w 640081"/>
              <a:gd name="connsiteY5" fmla="*/ 640023 h 64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1" h="640079">
                <a:moveTo>
                  <a:pt x="318805" y="640023"/>
                </a:moveTo>
                <a:cubicBezTo>
                  <a:pt x="142055" y="639605"/>
                  <a:pt x="-893" y="495974"/>
                  <a:pt x="-476" y="319222"/>
                </a:cubicBezTo>
                <a:cubicBezTo>
                  <a:pt x="-46" y="142469"/>
                  <a:pt x="143574" y="-476"/>
                  <a:pt x="320324" y="-56"/>
                </a:cubicBezTo>
                <a:cubicBezTo>
                  <a:pt x="497085" y="366"/>
                  <a:pt x="640022" y="143993"/>
                  <a:pt x="639604" y="320746"/>
                </a:cubicBezTo>
                <a:cubicBezTo>
                  <a:pt x="639604" y="320913"/>
                  <a:pt x="639604" y="321081"/>
                  <a:pt x="639604" y="321248"/>
                </a:cubicBezTo>
                <a:cubicBezTo>
                  <a:pt x="638490" y="497630"/>
                  <a:pt x="495188" y="640023"/>
                  <a:pt x="318805" y="640023"/>
                </a:cubicBezTo>
                <a:close/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xmlns="" id="{3701944F-6C2B-4353-BE1A-CD45709311EE}"/>
              </a:ext>
            </a:extLst>
          </p:cNvPr>
          <p:cNvSpPr/>
          <p:nvPr/>
        </p:nvSpPr>
        <p:spPr>
          <a:xfrm>
            <a:off x="7966061" y="1682257"/>
            <a:ext cx="642104" cy="642104"/>
          </a:xfrm>
          <a:custGeom>
            <a:avLst/>
            <a:gdLst>
              <a:gd name="connsiteX0" fmla="*/ 320829 w 642104"/>
              <a:gd name="connsiteY0" fmla="*/ 642048 h 642104"/>
              <a:gd name="connsiteX1" fmla="*/ -477 w 642104"/>
              <a:gd name="connsiteY1" fmla="*/ 321249 h 642104"/>
              <a:gd name="connsiteX2" fmla="*/ 320322 w 642104"/>
              <a:gd name="connsiteY2" fmla="*/ -57 h 642104"/>
              <a:gd name="connsiteX3" fmla="*/ 641628 w 642104"/>
              <a:gd name="connsiteY3" fmla="*/ 320743 h 642104"/>
              <a:gd name="connsiteX4" fmla="*/ 641628 w 642104"/>
              <a:gd name="connsiteY4" fmla="*/ 320996 h 642104"/>
              <a:gd name="connsiteX5" fmla="*/ 321081 w 642104"/>
              <a:gd name="connsiteY5" fmla="*/ 642048 h 642104"/>
              <a:gd name="connsiteX6" fmla="*/ 320829 w 642104"/>
              <a:gd name="connsiteY6" fmla="*/ 642048 h 64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104" h="642104">
                <a:moveTo>
                  <a:pt x="320829" y="642048"/>
                </a:moveTo>
                <a:cubicBezTo>
                  <a:pt x="143522" y="642187"/>
                  <a:pt x="-338" y="498555"/>
                  <a:pt x="-477" y="321249"/>
                </a:cubicBezTo>
                <a:cubicBezTo>
                  <a:pt x="-616" y="143942"/>
                  <a:pt x="143016" y="83"/>
                  <a:pt x="320322" y="-57"/>
                </a:cubicBezTo>
                <a:cubicBezTo>
                  <a:pt x="497628" y="-196"/>
                  <a:pt x="641489" y="143436"/>
                  <a:pt x="641628" y="320743"/>
                </a:cubicBezTo>
                <a:cubicBezTo>
                  <a:pt x="641628" y="320831"/>
                  <a:pt x="641628" y="320907"/>
                  <a:pt x="641628" y="320996"/>
                </a:cubicBezTo>
                <a:cubicBezTo>
                  <a:pt x="641767" y="498163"/>
                  <a:pt x="498249" y="641909"/>
                  <a:pt x="321081" y="642048"/>
                </a:cubicBezTo>
                <a:cubicBezTo>
                  <a:pt x="320993" y="642048"/>
                  <a:pt x="320917" y="642048"/>
                  <a:pt x="320829" y="642048"/>
                </a:cubicBezTo>
                <a:close/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Frihåndsform: figur 16">
            <a:extLst>
              <a:ext uri="{FF2B5EF4-FFF2-40B4-BE49-F238E27FC236}">
                <a16:creationId xmlns:a16="http://schemas.microsoft.com/office/drawing/2014/main" xmlns="" id="{4FDB7A0B-F774-4AAA-889E-87F5805344CE}"/>
              </a:ext>
            </a:extLst>
          </p:cNvPr>
          <p:cNvSpPr/>
          <p:nvPr/>
        </p:nvSpPr>
        <p:spPr>
          <a:xfrm>
            <a:off x="8915171" y="1682257"/>
            <a:ext cx="642104" cy="642104"/>
          </a:xfrm>
          <a:custGeom>
            <a:avLst/>
            <a:gdLst>
              <a:gd name="connsiteX0" fmla="*/ 320449 w 642104"/>
              <a:gd name="connsiteY0" fmla="*/ 642048 h 642104"/>
              <a:gd name="connsiteX1" fmla="*/ -477 w 642104"/>
              <a:gd name="connsiteY1" fmla="*/ 320869 h 642104"/>
              <a:gd name="connsiteX2" fmla="*/ 320702 w 642104"/>
              <a:gd name="connsiteY2" fmla="*/ -57 h 642104"/>
              <a:gd name="connsiteX3" fmla="*/ 641628 w 642104"/>
              <a:gd name="connsiteY3" fmla="*/ 320996 h 642104"/>
              <a:gd name="connsiteX4" fmla="*/ 321081 w 642104"/>
              <a:gd name="connsiteY4" fmla="*/ 642048 h 642104"/>
              <a:gd name="connsiteX5" fmla="*/ 320449 w 642104"/>
              <a:gd name="connsiteY5" fmla="*/ 642048 h 64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104" h="642104">
                <a:moveTo>
                  <a:pt x="320449" y="642048"/>
                </a:moveTo>
                <a:cubicBezTo>
                  <a:pt x="143143" y="641972"/>
                  <a:pt x="-552" y="498176"/>
                  <a:pt x="-477" y="320869"/>
                </a:cubicBezTo>
                <a:cubicBezTo>
                  <a:pt x="-401" y="143563"/>
                  <a:pt x="143396" y="-133"/>
                  <a:pt x="320702" y="-57"/>
                </a:cubicBezTo>
                <a:cubicBezTo>
                  <a:pt x="497971" y="19"/>
                  <a:pt x="641628" y="143727"/>
                  <a:pt x="641628" y="320996"/>
                </a:cubicBezTo>
                <a:cubicBezTo>
                  <a:pt x="641767" y="498163"/>
                  <a:pt x="498249" y="641909"/>
                  <a:pt x="321081" y="642048"/>
                </a:cubicBezTo>
                <a:cubicBezTo>
                  <a:pt x="320867" y="642048"/>
                  <a:pt x="320664" y="642048"/>
                  <a:pt x="320449" y="642048"/>
                </a:cubicBezTo>
                <a:close/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xmlns="" id="{68D299A6-FECF-4FC0-9D77-A24185492C63}"/>
              </a:ext>
            </a:extLst>
          </p:cNvPr>
          <p:cNvSpPr/>
          <p:nvPr/>
        </p:nvSpPr>
        <p:spPr>
          <a:xfrm>
            <a:off x="9866042" y="2630861"/>
            <a:ext cx="1588694" cy="1588683"/>
          </a:xfrm>
          <a:custGeom>
            <a:avLst/>
            <a:gdLst>
              <a:gd name="connsiteX0" fmla="*/ 793875 w 1588694"/>
              <a:gd name="connsiteY0" fmla="*/ -57 h 1588683"/>
              <a:gd name="connsiteX1" fmla="*/ 1588218 w 1588694"/>
              <a:gd name="connsiteY1" fmla="*/ 794285 h 1588683"/>
              <a:gd name="connsiteX2" fmla="*/ 793875 w 1588694"/>
              <a:gd name="connsiteY2" fmla="*/ 1588627 h 1588683"/>
              <a:gd name="connsiteX3" fmla="*/ -466 w 1588694"/>
              <a:gd name="connsiteY3" fmla="*/ 794285 h 1588683"/>
              <a:gd name="connsiteX4" fmla="*/ 793875 w 1588694"/>
              <a:gd name="connsiteY4" fmla="*/ -57 h 158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8694" h="1588683">
                <a:moveTo>
                  <a:pt x="793875" y="-57"/>
                </a:moveTo>
                <a:cubicBezTo>
                  <a:pt x="1232579" y="-57"/>
                  <a:pt x="1588218" y="355581"/>
                  <a:pt x="1588218" y="794285"/>
                </a:cubicBezTo>
                <a:cubicBezTo>
                  <a:pt x="1588218" y="1232989"/>
                  <a:pt x="1232579" y="1588627"/>
                  <a:pt x="793875" y="1588627"/>
                </a:cubicBezTo>
                <a:cubicBezTo>
                  <a:pt x="355171" y="1588627"/>
                  <a:pt x="-466" y="1232989"/>
                  <a:pt x="-466" y="794285"/>
                </a:cubicBezTo>
                <a:cubicBezTo>
                  <a:pt x="-2745" y="357188"/>
                  <a:pt x="354501" y="-57"/>
                  <a:pt x="793875" y="-57"/>
                </a:cubicBezTo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xmlns="" id="{B32AF689-9C89-4F02-91E0-0E595519DE08}"/>
              </a:ext>
            </a:extLst>
          </p:cNvPr>
          <p:cNvSpPr/>
          <p:nvPr/>
        </p:nvSpPr>
        <p:spPr>
          <a:xfrm>
            <a:off x="7966315" y="4528828"/>
            <a:ext cx="1590961" cy="1590835"/>
          </a:xfrm>
          <a:custGeom>
            <a:avLst/>
            <a:gdLst>
              <a:gd name="connsiteX0" fmla="*/ 1590485 w 1590961"/>
              <a:gd name="connsiteY0" fmla="*/ 315048 h 1590835"/>
              <a:gd name="connsiteX1" fmla="*/ 1275886 w 1590961"/>
              <a:gd name="connsiteY1" fmla="*/ -57 h 1590835"/>
              <a:gd name="connsiteX2" fmla="*/ 1275380 w 1590961"/>
              <a:gd name="connsiteY2" fmla="*/ -57 h 1590835"/>
              <a:gd name="connsiteX3" fmla="*/ 314627 w 1590961"/>
              <a:gd name="connsiteY3" fmla="*/ -57 h 1590835"/>
              <a:gd name="connsiteX4" fmla="*/ -477 w 1590961"/>
              <a:gd name="connsiteY4" fmla="*/ 314542 h 1590835"/>
              <a:gd name="connsiteX5" fmla="*/ -477 w 1590961"/>
              <a:gd name="connsiteY5" fmla="*/ 315048 h 1590835"/>
              <a:gd name="connsiteX6" fmla="*/ -477 w 1590961"/>
              <a:gd name="connsiteY6" fmla="*/ 1275801 h 1590835"/>
              <a:gd name="connsiteX7" fmla="*/ 313995 w 1590961"/>
              <a:gd name="connsiteY7" fmla="*/ 1590778 h 1590835"/>
              <a:gd name="connsiteX8" fmla="*/ 314627 w 1590961"/>
              <a:gd name="connsiteY8" fmla="*/ 1590778 h 1590835"/>
              <a:gd name="connsiteX9" fmla="*/ 1275380 w 1590961"/>
              <a:gd name="connsiteY9" fmla="*/ 1590778 h 1590835"/>
              <a:gd name="connsiteX10" fmla="*/ 1590485 w 1590961"/>
              <a:gd name="connsiteY10" fmla="*/ 1276433 h 1590835"/>
              <a:gd name="connsiteX11" fmla="*/ 1590485 w 1590961"/>
              <a:gd name="connsiteY11" fmla="*/ 1275168 h 159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0961" h="1590835">
                <a:moveTo>
                  <a:pt x="1590485" y="315048"/>
                </a:moveTo>
                <a:cubicBezTo>
                  <a:pt x="1590624" y="141158"/>
                  <a:pt x="1449776" y="82"/>
                  <a:pt x="1275886" y="-57"/>
                </a:cubicBezTo>
                <a:cubicBezTo>
                  <a:pt x="1275722" y="-57"/>
                  <a:pt x="1275544" y="-57"/>
                  <a:pt x="1275380" y="-57"/>
                </a:cubicBezTo>
                <a:lnTo>
                  <a:pt x="314627" y="-57"/>
                </a:lnTo>
                <a:cubicBezTo>
                  <a:pt x="140738" y="-196"/>
                  <a:pt x="-338" y="140652"/>
                  <a:pt x="-477" y="314542"/>
                </a:cubicBezTo>
                <a:cubicBezTo>
                  <a:pt x="-477" y="314706"/>
                  <a:pt x="-477" y="314883"/>
                  <a:pt x="-477" y="315048"/>
                </a:cubicBezTo>
                <a:lnTo>
                  <a:pt x="-477" y="1275801"/>
                </a:lnTo>
                <a:cubicBezTo>
                  <a:pt x="-617" y="1449614"/>
                  <a:pt x="140181" y="1590639"/>
                  <a:pt x="313995" y="1590778"/>
                </a:cubicBezTo>
                <a:cubicBezTo>
                  <a:pt x="314210" y="1590778"/>
                  <a:pt x="314413" y="1590778"/>
                  <a:pt x="314627" y="1590778"/>
                </a:cubicBezTo>
                <a:lnTo>
                  <a:pt x="1275380" y="1590778"/>
                </a:lnTo>
                <a:cubicBezTo>
                  <a:pt x="1449194" y="1590994"/>
                  <a:pt x="1590269" y="1450247"/>
                  <a:pt x="1590485" y="1276433"/>
                </a:cubicBezTo>
                <a:cubicBezTo>
                  <a:pt x="1590485" y="1276016"/>
                  <a:pt x="1590485" y="1275585"/>
                  <a:pt x="1590485" y="1275168"/>
                </a:cubicBezTo>
                <a:close/>
              </a:path>
            </a:pathLst>
          </a:custGeom>
          <a:noFill/>
          <a:ln w="12648" cap="flat">
            <a:solidFill>
              <a:srgbClr val="6CADDF"/>
            </a:solidFill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489079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med tekstbokser og grafi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537443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xmlns="" id="{9A4CE853-0AFE-4AF5-946D-CFB1EE549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  <p:pic>
        <p:nvPicPr>
          <p:cNvPr id="8" name="Grafikk 7">
            <a:extLst>
              <a:ext uri="{FF2B5EF4-FFF2-40B4-BE49-F238E27FC236}">
                <a16:creationId xmlns:a16="http://schemas.microsoft.com/office/drawing/2014/main" xmlns="" id="{CC84047B-621B-40F7-870E-F1AF6D8B87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830800" y="86400"/>
            <a:ext cx="3258000" cy="3258000"/>
          </a:xfrm>
          <a:prstGeom prst="rect">
            <a:avLst/>
          </a:prstGeom>
        </p:spPr>
      </p:pic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xmlns="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312365"/>
            <a:ext cx="8282474" cy="25659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 dirty="0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4632870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 med tekstbokser og grafi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537443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xmlns="" id="{CC84047B-621B-40F7-870E-F1AF6D8B8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830800" y="86400"/>
            <a:ext cx="3258000" cy="3258000"/>
          </a:xfrm>
          <a:prstGeom prst="rect">
            <a:avLst/>
          </a:prstGeom>
        </p:spPr>
      </p:pic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xmlns="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312365"/>
            <a:ext cx="8282474" cy="25659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 dirty="0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066652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 med tekstbokser og grafi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537443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xmlns="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312365"/>
            <a:ext cx="8282474" cy="25659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 dirty="0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0314585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ekstbokser og grafi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537443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564293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xmlns="" id="{9A4CE853-0AFE-4AF5-946D-CFB1EE549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xmlns="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66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xmlns="" id="{ECFAF00F-1720-4257-8FB8-DD0F9F119B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827" y="3564292"/>
            <a:ext cx="3402565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xmlns="" id="{0AA785BD-E1BD-4C87-9C9D-9C1FC1860A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97827" y="4021166"/>
            <a:ext cx="3402565" cy="19227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xmlns="" id="{D86CF61A-8420-415D-919D-C9BC7891625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849600" y="727200"/>
            <a:ext cx="1620000" cy="50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0152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ekst og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734562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1878360"/>
            <a:ext cx="7345626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xmlns="" id="{9A4CE853-0AFE-4AF5-946D-CFB1EE549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xmlns="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66" y="2388309"/>
            <a:ext cx="7345625" cy="35739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xmlns="" id="{68E135DF-3A4D-4AAC-ABF7-CBCDCB26D47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928800" y="86400"/>
            <a:ext cx="2155355" cy="66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5315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ekst, punkter og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537443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1791478"/>
            <a:ext cx="5374434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xmlns="" id="{9A4CE853-0AFE-4AF5-946D-CFB1EE549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xmlns="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17" y="2239018"/>
            <a:ext cx="5374434" cy="37049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8" name="Plassholder for tekst 9">
            <a:extLst>
              <a:ext uri="{FF2B5EF4-FFF2-40B4-BE49-F238E27FC236}">
                <a16:creationId xmlns:a16="http://schemas.microsoft.com/office/drawing/2014/main" xmlns="" id="{ECFAF00F-1720-4257-8FB8-DD0F9F119B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6000" y="1791477"/>
            <a:ext cx="5235331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dirty="0"/>
              <a:t>Tittel står her</a:t>
            </a:r>
          </a:p>
        </p:txBody>
      </p:sp>
      <p:sp>
        <p:nvSpPr>
          <p:cNvPr id="19" name="Plassholder for tekst 9">
            <a:extLst>
              <a:ext uri="{FF2B5EF4-FFF2-40B4-BE49-F238E27FC236}">
                <a16:creationId xmlns:a16="http://schemas.microsoft.com/office/drawing/2014/main" xmlns="" id="{21E32987-D552-4146-A157-F303515755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42888" y="3269450"/>
            <a:ext cx="5235331" cy="1330213"/>
          </a:xfrm>
        </p:spPr>
        <p:txBody>
          <a:bodyPr/>
          <a:lstStyle>
            <a:lvl1pPr marL="36000" indent="-2448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0" name="Plassholder for tekst 8">
            <a:extLst>
              <a:ext uri="{FF2B5EF4-FFF2-40B4-BE49-F238E27FC236}">
                <a16:creationId xmlns:a16="http://schemas.microsoft.com/office/drawing/2014/main" xmlns="" id="{0AA785BD-E1BD-4C87-9C9D-9C1FC1860A4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6000" y="2246839"/>
            <a:ext cx="5235331" cy="97071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1" name="Plassholder for tekst 8">
            <a:extLst>
              <a:ext uri="{FF2B5EF4-FFF2-40B4-BE49-F238E27FC236}">
                <a16:creationId xmlns:a16="http://schemas.microsoft.com/office/drawing/2014/main" xmlns="" id="{FDEC14A8-0ED3-4773-8B78-F75A7385940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2888" y="4599663"/>
            <a:ext cx="5235331" cy="134426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xmlns="" id="{51FB65A4-E024-4D18-99E0-BE3635D7CEF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246000" y="-115200"/>
            <a:ext cx="6139355" cy="11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6016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mye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537443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1791478"/>
            <a:ext cx="5374434" cy="34034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3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xmlns="" id="{9A4CE853-0AFE-4AF5-946D-CFB1EE549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xmlns="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1517" y="2239018"/>
            <a:ext cx="5374434" cy="370491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xmlns="" id="{51FB65A4-E024-4D18-99E0-BE3635D7CEF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246000" y="-115200"/>
            <a:ext cx="6139355" cy="1170000"/>
          </a:xfrm>
          <a:prstGeom prst="rect">
            <a:avLst/>
          </a:prstGeom>
        </p:spPr>
      </p:pic>
      <p:sp>
        <p:nvSpPr>
          <p:cNvPr id="16" name="Plassholder for bilde 9">
            <a:extLst>
              <a:ext uri="{FF2B5EF4-FFF2-40B4-BE49-F238E27FC236}">
                <a16:creationId xmlns:a16="http://schemas.microsoft.com/office/drawing/2014/main" xmlns="" id="{EA2ADCA2-20AD-4FA9-BD0A-0986B7DC50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47600" y="1648800"/>
            <a:ext cx="4140000" cy="4140000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981193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3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xmlns="" id="{A323C9F2-8B40-469A-B248-641D3AF66D6A}"/>
              </a:ext>
            </a:extLst>
          </p:cNvPr>
          <p:cNvSpPr/>
          <p:nvPr userDrawn="1"/>
        </p:nvSpPr>
        <p:spPr>
          <a:xfrm>
            <a:off x="727200" y="2390400"/>
            <a:ext cx="3376800" cy="3387600"/>
          </a:xfrm>
          <a:prstGeom prst="roundRect">
            <a:avLst>
              <a:gd name="adj" fmla="val 6023"/>
            </a:avLst>
          </a:prstGeom>
          <a:solidFill>
            <a:srgbClr val="EBE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: avrundede hjørner 19">
            <a:extLst>
              <a:ext uri="{FF2B5EF4-FFF2-40B4-BE49-F238E27FC236}">
                <a16:creationId xmlns:a16="http://schemas.microsoft.com/office/drawing/2014/main" xmlns="" id="{0229937D-9F81-4D10-8EA3-11D9C18B07A0}"/>
              </a:ext>
            </a:extLst>
          </p:cNvPr>
          <p:cNvSpPr/>
          <p:nvPr userDrawn="1"/>
        </p:nvSpPr>
        <p:spPr>
          <a:xfrm>
            <a:off x="4406400" y="2390400"/>
            <a:ext cx="3376800" cy="3387600"/>
          </a:xfrm>
          <a:prstGeom prst="roundRect">
            <a:avLst>
              <a:gd name="adj" fmla="val 6023"/>
            </a:avLst>
          </a:prstGeom>
          <a:solidFill>
            <a:srgbClr val="FFF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: avrundede hjørner 22">
            <a:extLst>
              <a:ext uri="{FF2B5EF4-FFF2-40B4-BE49-F238E27FC236}">
                <a16:creationId xmlns:a16="http://schemas.microsoft.com/office/drawing/2014/main" xmlns="" id="{CFC6BB43-B98E-4D85-A2D3-2D5BDB777443}"/>
              </a:ext>
            </a:extLst>
          </p:cNvPr>
          <p:cNvSpPr/>
          <p:nvPr userDrawn="1"/>
        </p:nvSpPr>
        <p:spPr>
          <a:xfrm>
            <a:off x="8085600" y="2390400"/>
            <a:ext cx="3376800" cy="3387600"/>
          </a:xfrm>
          <a:prstGeom prst="roundRect">
            <a:avLst>
              <a:gd name="adj" fmla="val 6023"/>
            </a:avLst>
          </a:prstGeom>
          <a:solidFill>
            <a:srgbClr val="E9F4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4" y="425482"/>
            <a:ext cx="10475169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63040" y="1816417"/>
            <a:ext cx="2626822" cy="340349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xmlns="" id="{9A4CE853-0AFE-4AF5-946D-CFB1EE549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xmlns="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759" y="2728612"/>
            <a:ext cx="2809703" cy="285311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4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4" name="Plassholder for tekst 9">
            <a:extLst>
              <a:ext uri="{FF2B5EF4-FFF2-40B4-BE49-F238E27FC236}">
                <a16:creationId xmlns:a16="http://schemas.microsoft.com/office/drawing/2014/main" xmlns="" id="{A37BE021-DA91-49DD-A6B2-140FD54E56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31722" y="1816416"/>
            <a:ext cx="2626822" cy="340349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xmlns="" id="{D7AC28E5-5EC4-4363-9035-C3E7184052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10980" y="1816415"/>
            <a:ext cx="2626822" cy="340349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xmlns="" id="{FAE066E8-D311-4991-BA16-32168CB536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6087" y="2722053"/>
            <a:ext cx="2809703" cy="285311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4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xmlns="" id="{B1E80482-6E62-4F45-9EDC-99F26AD278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084" y="2729124"/>
            <a:ext cx="2809703" cy="285311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4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6" name="Plassholder for bilde 6">
            <a:extLst>
              <a:ext uri="{FF2B5EF4-FFF2-40B4-BE49-F238E27FC236}">
                <a16:creationId xmlns:a16="http://schemas.microsoft.com/office/drawing/2014/main" xmlns="" id="{2A89F757-BD5A-49BA-A29C-BBC0A2986D2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7200" y="1670399"/>
            <a:ext cx="6192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Ikon</a:t>
            </a:r>
          </a:p>
        </p:txBody>
      </p:sp>
      <p:sp>
        <p:nvSpPr>
          <p:cNvPr id="30" name="Plassholder for bilde 6">
            <a:extLst>
              <a:ext uri="{FF2B5EF4-FFF2-40B4-BE49-F238E27FC236}">
                <a16:creationId xmlns:a16="http://schemas.microsoft.com/office/drawing/2014/main" xmlns="" id="{7891C0F8-0E49-464F-964C-27C08DD1557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406400" y="1670400"/>
            <a:ext cx="6192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Ikon</a:t>
            </a:r>
          </a:p>
        </p:txBody>
      </p:sp>
      <p:sp>
        <p:nvSpPr>
          <p:cNvPr id="32" name="Plassholder for bilde 6">
            <a:extLst>
              <a:ext uri="{FF2B5EF4-FFF2-40B4-BE49-F238E27FC236}">
                <a16:creationId xmlns:a16="http://schemas.microsoft.com/office/drawing/2014/main" xmlns="" id="{5541BA81-A38F-4C15-B030-2CB5627B226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80168" y="1670470"/>
            <a:ext cx="619200" cy="61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Ikon</a:t>
            </a:r>
          </a:p>
        </p:txBody>
      </p:sp>
    </p:spTree>
    <p:extLst>
      <p:ext uri="{BB962C8B-B14F-4D97-AF65-F5344CB8AC3E}">
        <p14:creationId xmlns:p14="http://schemas.microsoft.com/office/powerpoint/2010/main" val="3589397372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 med 3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ktangel: avrundede hjørner 36">
            <a:extLst>
              <a:ext uri="{FF2B5EF4-FFF2-40B4-BE49-F238E27FC236}">
                <a16:creationId xmlns:a16="http://schemas.microsoft.com/office/drawing/2014/main" xmlns="" id="{26C9014B-C787-4FAF-A37A-6FC3D12CCAEB}"/>
              </a:ext>
            </a:extLst>
          </p:cNvPr>
          <p:cNvSpPr/>
          <p:nvPr userDrawn="1"/>
        </p:nvSpPr>
        <p:spPr>
          <a:xfrm>
            <a:off x="7387200" y="4100400"/>
            <a:ext cx="3391200" cy="1011600"/>
          </a:xfrm>
          <a:prstGeom prst="roundRect">
            <a:avLst>
              <a:gd name="adj" fmla="val 41571"/>
            </a:avLst>
          </a:prstGeom>
          <a:solidFill>
            <a:srgbClr val="D5E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Rektangel: avrundede hjørner 35">
            <a:extLst>
              <a:ext uri="{FF2B5EF4-FFF2-40B4-BE49-F238E27FC236}">
                <a16:creationId xmlns:a16="http://schemas.microsoft.com/office/drawing/2014/main" xmlns="" id="{11F1EEF8-967F-45E2-ACFB-31A9222401FD}"/>
              </a:ext>
            </a:extLst>
          </p:cNvPr>
          <p:cNvSpPr/>
          <p:nvPr userDrawn="1"/>
        </p:nvSpPr>
        <p:spPr>
          <a:xfrm>
            <a:off x="7387200" y="2887200"/>
            <a:ext cx="3391200" cy="1011600"/>
          </a:xfrm>
          <a:prstGeom prst="roundRect">
            <a:avLst>
              <a:gd name="adj" fmla="val 41571"/>
            </a:avLst>
          </a:prstGeom>
          <a:solidFill>
            <a:srgbClr val="D5E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Rektangel: avrundede hjørner 34">
            <a:extLst>
              <a:ext uri="{FF2B5EF4-FFF2-40B4-BE49-F238E27FC236}">
                <a16:creationId xmlns:a16="http://schemas.microsoft.com/office/drawing/2014/main" xmlns="" id="{00B0FD74-1F9E-4D51-A71D-F1465018D7FD}"/>
              </a:ext>
            </a:extLst>
          </p:cNvPr>
          <p:cNvSpPr/>
          <p:nvPr userDrawn="1"/>
        </p:nvSpPr>
        <p:spPr>
          <a:xfrm>
            <a:off x="7387200" y="1670400"/>
            <a:ext cx="3391200" cy="1011600"/>
          </a:xfrm>
          <a:prstGeom prst="roundRect">
            <a:avLst>
              <a:gd name="adj" fmla="val 41571"/>
            </a:avLst>
          </a:prstGeom>
          <a:solidFill>
            <a:srgbClr val="D5E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xmlns="" id="{0D63D66F-7897-4A45-94A4-740131E252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52885" y="2269445"/>
            <a:ext cx="1004400" cy="2326648"/>
          </a:xfrm>
          <a:prstGeom prst="rect">
            <a:avLst/>
          </a:prstGeom>
        </p:spPr>
      </p:pic>
      <p:sp>
        <p:nvSpPr>
          <p:cNvPr id="34" name="Ellipse 33">
            <a:extLst>
              <a:ext uri="{FF2B5EF4-FFF2-40B4-BE49-F238E27FC236}">
                <a16:creationId xmlns:a16="http://schemas.microsoft.com/office/drawing/2014/main" xmlns="" id="{676EFC01-747C-4ECE-A250-B7903F773026}"/>
              </a:ext>
            </a:extLst>
          </p:cNvPr>
          <p:cNvSpPr/>
          <p:nvPr userDrawn="1"/>
        </p:nvSpPr>
        <p:spPr>
          <a:xfrm>
            <a:off x="6282000" y="4100400"/>
            <a:ext cx="1015200" cy="1011600"/>
          </a:xfrm>
          <a:prstGeom prst="ellipse">
            <a:avLst/>
          </a:prstGeom>
          <a:solidFill>
            <a:srgbClr val="D5E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xmlns="" id="{B44D35D4-B350-4F63-996A-C4C4B8A5FB6F}"/>
              </a:ext>
            </a:extLst>
          </p:cNvPr>
          <p:cNvSpPr/>
          <p:nvPr userDrawn="1"/>
        </p:nvSpPr>
        <p:spPr>
          <a:xfrm>
            <a:off x="6282000" y="2887200"/>
            <a:ext cx="1015200" cy="1011600"/>
          </a:xfrm>
          <a:prstGeom prst="ellipse">
            <a:avLst/>
          </a:prstGeom>
          <a:solidFill>
            <a:srgbClr val="D5E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xmlns="" id="{14D93123-79EF-4EB6-9F8C-91E8C34E1BBE}"/>
              </a:ext>
            </a:extLst>
          </p:cNvPr>
          <p:cNvSpPr/>
          <p:nvPr userDrawn="1"/>
        </p:nvSpPr>
        <p:spPr>
          <a:xfrm>
            <a:off x="6282000" y="1670400"/>
            <a:ext cx="1015200" cy="1011600"/>
          </a:xfrm>
          <a:prstGeom prst="ellipse">
            <a:avLst/>
          </a:prstGeom>
          <a:solidFill>
            <a:srgbClr val="D5EE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Plassholder for tekst 8">
            <a:extLst>
              <a:ext uri="{FF2B5EF4-FFF2-40B4-BE49-F238E27FC236}">
                <a16:creationId xmlns:a16="http://schemas.microsoft.com/office/drawing/2014/main" xmlns="" id="{BF7D4648-2719-466D-AC86-7016403BB3D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55573" y="2923001"/>
            <a:ext cx="3297425" cy="90223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spc="20" baseline="0"/>
            </a:lvl1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4" y="425482"/>
            <a:ext cx="10475169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xmlns="" id="{9A4CE853-0AFE-4AF5-946D-CFB1EE549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xmlns="" id="{D7AC28E5-5EC4-4363-9035-C3E7184052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1430" y="1940631"/>
            <a:ext cx="531845" cy="59372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 dirty="0"/>
              <a:t>1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xmlns="" id="{FAE066E8-D311-4991-BA16-32168CB536B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07223" y="1884645"/>
            <a:ext cx="2964361" cy="66183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xmlns="" id="{1578E3DE-1F5A-488D-8E8A-3F93C7DB9D09}"/>
              </a:ext>
            </a:extLst>
          </p:cNvPr>
          <p:cNvSpPr/>
          <p:nvPr userDrawn="1"/>
        </p:nvSpPr>
        <p:spPr>
          <a:xfrm>
            <a:off x="1399630" y="2887200"/>
            <a:ext cx="3391200" cy="1011600"/>
          </a:xfrm>
          <a:prstGeom prst="roundRect">
            <a:avLst>
              <a:gd name="adj" fmla="val 1602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tekst 9">
            <a:extLst>
              <a:ext uri="{FF2B5EF4-FFF2-40B4-BE49-F238E27FC236}">
                <a16:creationId xmlns:a16="http://schemas.microsoft.com/office/drawing/2014/main" xmlns="" id="{6A06CC41-BC74-482E-BD33-86D642A704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1430" y="3166510"/>
            <a:ext cx="531845" cy="593727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 dirty="0"/>
              <a:t>2</a:t>
            </a:r>
          </a:p>
        </p:txBody>
      </p:sp>
      <p:sp>
        <p:nvSpPr>
          <p:cNvPr id="28" name="Plassholder for tekst 9">
            <a:extLst>
              <a:ext uri="{FF2B5EF4-FFF2-40B4-BE49-F238E27FC236}">
                <a16:creationId xmlns:a16="http://schemas.microsoft.com/office/drawing/2014/main" xmlns="" id="{453897F7-3A4F-4586-A96D-B614617F8E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31431" y="4373727"/>
            <a:ext cx="531845" cy="60026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 dirty="0"/>
              <a:t>3</a:t>
            </a:r>
          </a:p>
        </p:txBody>
      </p:sp>
      <p:sp>
        <p:nvSpPr>
          <p:cNvPr id="30" name="Plassholder for tekst 8">
            <a:extLst>
              <a:ext uri="{FF2B5EF4-FFF2-40B4-BE49-F238E27FC236}">
                <a16:creationId xmlns:a16="http://schemas.microsoft.com/office/drawing/2014/main" xmlns="" id="{E304033B-7734-4643-936C-EA8372A2FD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07223" y="3105301"/>
            <a:ext cx="2964361" cy="6549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xmlns="" id="{5AB0C071-2ECB-47D8-8F58-14A10EDC00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07222" y="4319059"/>
            <a:ext cx="2964361" cy="6549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653324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bilde lys blå bakgrunn">
    <p:bg>
      <p:bgPr>
        <a:solidFill>
          <a:srgbClr val="D5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99" y="1346302"/>
            <a:ext cx="4055706" cy="2387600"/>
          </a:xfrm>
        </p:spPr>
        <p:txBody>
          <a:bodyPr anchor="b"/>
          <a:lstStyle>
            <a:lvl1pPr algn="l">
              <a:lnSpc>
                <a:spcPct val="93000"/>
              </a:lnSpc>
              <a:defRPr sz="50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xmlns="" id="{5D0B556C-C661-43CD-B6AF-1D6226C297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27577" y="701998"/>
            <a:ext cx="5433524" cy="5437545"/>
          </a:xfrm>
          <a:prstGeom prst="roundRect">
            <a:avLst>
              <a:gd name="adj" fmla="val 19662"/>
            </a:avLst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xmlns="" id="{CD429FD1-084F-4E78-AD6F-B4BD2300F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44400"/>
            <a:ext cx="3402000" cy="33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871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grafikk lys blå bakgrunn">
    <p:bg>
      <p:bgPr>
        <a:solidFill>
          <a:srgbClr val="D5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99" y="1346302"/>
            <a:ext cx="4055706" cy="2387600"/>
          </a:xfrm>
        </p:spPr>
        <p:txBody>
          <a:bodyPr anchor="b"/>
          <a:lstStyle>
            <a:lvl1pPr algn="l">
              <a:lnSpc>
                <a:spcPct val="93000"/>
              </a:lnSpc>
              <a:defRPr sz="50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xmlns="" id="{CD429FD1-084F-4E78-AD6F-B4BD2300F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44400"/>
            <a:ext cx="3402000" cy="330045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xmlns="" id="{CD658573-05C4-45BC-8F7F-A96E4A3D89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62400" y="727200"/>
            <a:ext cx="5403600" cy="5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7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bilde mørk blå bakgrunn">
    <p:bg>
      <p:bgPr>
        <a:solidFill>
          <a:srgbClr val="0027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xmlns="" id="{5D0B556C-C661-43CD-B6AF-1D6226C297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40800" y="705600"/>
            <a:ext cx="5446800" cy="54468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99" y="1346302"/>
            <a:ext cx="4055706" cy="2387600"/>
          </a:xfrm>
        </p:spPr>
        <p:txBody>
          <a:bodyPr anchor="b"/>
          <a:lstStyle>
            <a:lvl1pPr algn="l">
              <a:lnSpc>
                <a:spcPct val="93000"/>
              </a:lnSpc>
              <a:defRPr sz="5000" b="0" spc="3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6C368E-3D97-4BB7-A812-CBA2419E65F8}" type="datetime1">
              <a:rPr lang="nb-NO" smtClean="0"/>
              <a:pPr/>
              <a:t>04.04.2022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1EE64-2AC8-478B-9513-F2665BF2044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xmlns="" id="{CF66FECA-4CC2-4DF4-9910-8C9E73E00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44400"/>
            <a:ext cx="3402000" cy="330045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DD82D8FA-5BD5-4DCE-B2AE-C2B06D7694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0000" y="6037200"/>
            <a:ext cx="2325600" cy="114374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xmlns="" id="{45FC1D8A-90FB-4F83-B9A7-74B95F5AFC6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481200" y="5972400"/>
            <a:ext cx="853200" cy="1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3660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grafikk mørk blå bakgrunn">
    <p:bg>
      <p:bgPr>
        <a:solidFill>
          <a:srgbClr val="0027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899" y="1346302"/>
            <a:ext cx="4055706" cy="2387600"/>
          </a:xfrm>
        </p:spPr>
        <p:txBody>
          <a:bodyPr anchor="b"/>
          <a:lstStyle>
            <a:lvl1pPr algn="l">
              <a:lnSpc>
                <a:spcPct val="93000"/>
              </a:lnSpc>
              <a:defRPr sz="5000" b="0" spc="3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6C368E-3D97-4BB7-A812-CBA2419E65F8}" type="datetime1">
              <a:rPr lang="nb-NO" smtClean="0"/>
              <a:pPr/>
              <a:t>04.04.2022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D1EE64-2AC8-478B-9513-F2665BF2044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xmlns="" id="{CF66FECA-4CC2-4DF4-9910-8C9E73E00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44400"/>
            <a:ext cx="3402000" cy="330045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DD82D8FA-5BD5-4DCE-B2AE-C2B06D7694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0000" y="6037200"/>
            <a:ext cx="2325600" cy="114374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xmlns="" id="{45FC1D8A-90FB-4F83-B9A7-74B95F5AFC6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481200" y="5972400"/>
            <a:ext cx="853200" cy="165546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xmlns="" id="{4EAE53F6-E918-4D8C-8A8B-6E5CAF391A6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062400" y="727200"/>
            <a:ext cx="5403600" cy="5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9408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8282475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312365"/>
            <a:ext cx="8282474" cy="256591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 dirty="0" smtClean="0"/>
              <a:t>Rediger tekststiler i malen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xmlns="" id="{9A4CE853-0AFE-4AF5-946D-CFB1EE549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4532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med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5" y="425482"/>
            <a:ext cx="5091406" cy="761160"/>
          </a:xfrm>
        </p:spPr>
        <p:txBody>
          <a:bodyPr anchor="b"/>
          <a:lstStyle>
            <a:lvl1pPr algn="l">
              <a:lnSpc>
                <a:spcPct val="93000"/>
              </a:lnSpc>
              <a:defRPr sz="3600" b="0" spc="3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xmlns="" id="{8E017141-B32F-4A98-9AE0-79D822E49A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1566" y="3657600"/>
            <a:ext cx="5091405" cy="50385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spc="1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BDECC414-8C6C-4E82-8A30-EE5044AC77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5" name="Grafikk 14">
            <a:extLst>
              <a:ext uri="{FF2B5EF4-FFF2-40B4-BE49-F238E27FC236}">
                <a16:creationId xmlns:a16="http://schemas.microsoft.com/office/drawing/2014/main" xmlns="" id="{9A4CE853-0AFE-4AF5-946D-CFB1EE549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xmlns="" id="{C9F246A4-8FD7-4D68-B7B2-D82096747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000" y="4171298"/>
            <a:ext cx="5091405" cy="168832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pc="20" baseline="0"/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xmlns="" id="{54FA917D-A0D6-41B8-AE11-4143A5C542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27577" y="701998"/>
            <a:ext cx="5433524" cy="5437545"/>
          </a:xfrm>
          <a:prstGeom prst="roundRect">
            <a:avLst>
              <a:gd name="adj" fmla="val 19662"/>
            </a:avLst>
          </a:prstGeom>
          <a:solidFill>
            <a:srgbClr val="D5EEF6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12698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">
    <p:bg>
      <p:bgPr>
        <a:solidFill>
          <a:srgbClr val="D5E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99022222-5CAC-4F94-8F4F-5BF43DA49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568" y="665167"/>
            <a:ext cx="4055706" cy="2387600"/>
          </a:xfrm>
        </p:spPr>
        <p:txBody>
          <a:bodyPr anchor="t"/>
          <a:lstStyle>
            <a:lvl1pPr algn="l">
              <a:lnSpc>
                <a:spcPct val="93000"/>
              </a:lnSpc>
              <a:defRPr sz="5000" b="0" spc="20" baseline="0">
                <a:latin typeface="+mn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869AC60-9288-4133-BB6A-E8393F265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368E-3D97-4BB7-A812-CBA2419E65F8}" type="datetime1">
              <a:rPr lang="nb-NO" smtClean="0"/>
              <a:t>04.04.2022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864B45AC-8403-4951-8247-EBE93C5C2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595BB99E-7437-46CA-B207-86A643EB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EE64-2AC8-478B-9513-F2665BF2044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xmlns="" id="{3EE6FCA2-8CA5-4FC8-BE2F-D0AB66F31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0000" y="6188400"/>
            <a:ext cx="1702800" cy="165197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xmlns="" id="{FADDB2F4-CAFE-4E48-B6BB-488CDA545A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51200" y="6123600"/>
            <a:ext cx="853200" cy="1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059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DE94A978-A473-4B04-BA67-5E4C35A9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9CDB8181-A3C7-49CE-A526-0A030B554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41B3F3CE-9A3F-4A59-A7C2-58EA0FD7F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67192" y="6067393"/>
            <a:ext cx="1088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rgbClr val="00529B"/>
                </a:solidFill>
              </a:defRPr>
            </a:lvl1pPr>
          </a:lstStyle>
          <a:p>
            <a:fld id="{91EFCDCF-2850-4506-9BA7-EB3EBE75A793}" type="datetime1">
              <a:rPr lang="nb-NO" smtClean="0"/>
              <a:t>04.04.2022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CEBFAFFA-DFD0-4094-BC01-3800133D9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48529" y="6067394"/>
            <a:ext cx="170126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rgbClr val="00529B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0A83B6E0-EEBA-476C-969F-98FCD9B25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6734" y="6067395"/>
            <a:ext cx="28459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rgbClr val="00529B"/>
                </a:solidFill>
              </a:defRPr>
            </a:lvl1pPr>
          </a:lstStyle>
          <a:p>
            <a:fld id="{B5D1EE64-2AC8-478B-9513-F2665BF2044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xmlns="" id="{C8689EFD-C5AF-496F-98D6-31F1881A3468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xmlns="" r:embed="rId31"/>
              </a:ext>
            </a:extLst>
          </a:blip>
          <a:stretch>
            <a:fillRect/>
          </a:stretch>
        </p:blipFill>
        <p:spPr>
          <a:xfrm>
            <a:off x="710668" y="6037199"/>
            <a:ext cx="2342395" cy="115200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xmlns="" id="{DC949B4D-36E7-4355-ABE3-A3AB1BECE2F5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xmlns="" r:embed="rId33"/>
              </a:ext>
            </a:extLst>
          </a:blip>
          <a:stretch>
            <a:fillRect/>
          </a:stretch>
        </p:blipFill>
        <p:spPr>
          <a:xfrm>
            <a:off x="3481200" y="5972400"/>
            <a:ext cx="853200" cy="1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6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83" r:id="rId20"/>
    <p:sldLayoutId id="2147483684" r:id="rId21"/>
    <p:sldLayoutId id="2147483685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rgbClr val="005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529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29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29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29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29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Totalys</a:t>
            </a:r>
            <a:r>
              <a:rPr lang="nb-NO" dirty="0" smtClean="0"/>
              <a:t>-system</a:t>
            </a:r>
            <a:br>
              <a:rPr lang="nb-NO" dirty="0" smtClean="0"/>
            </a:br>
            <a:r>
              <a:rPr lang="nb-NO" dirty="0" err="1" smtClean="0"/>
              <a:t>Workflow</a:t>
            </a:r>
            <a:r>
              <a:rPr lang="nb-NO" dirty="0" smtClean="0"/>
              <a:t> at Ahus, Norway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730899" y="4091552"/>
            <a:ext cx="308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00529B"/>
                </a:solidFill>
              </a:rPr>
              <a:t>Anna Wittersø</a:t>
            </a:r>
            <a:endParaRPr lang="nb-NO" dirty="0">
              <a:solidFill>
                <a:srgbClr val="00529B"/>
              </a:solidFill>
            </a:endParaRPr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r="21859"/>
          <a:stretch>
            <a:fillRect/>
          </a:stretch>
        </p:blipFill>
        <p:spPr>
          <a:xfrm rot="5400000">
            <a:off x="6026150" y="703263"/>
            <a:ext cx="5437188" cy="5434012"/>
          </a:xfrm>
        </p:spPr>
      </p:pic>
    </p:spTree>
    <p:extLst>
      <p:ext uri="{BB962C8B-B14F-4D97-AF65-F5344CB8AC3E}">
        <p14:creationId xmlns:p14="http://schemas.microsoft.com/office/powerpoint/2010/main" val="715951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Digital </a:t>
            </a:r>
            <a:r>
              <a:rPr lang="nb-NO" dirty="0" err="1" smtClean="0"/>
              <a:t>imaging</a:t>
            </a:r>
            <a:endParaRPr lang="nb-NO" dirty="0"/>
          </a:p>
        </p:txBody>
      </p:sp>
      <p:pic>
        <p:nvPicPr>
          <p:cNvPr id="8" name="Plassholder for bilde 7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721568" y="1624253"/>
            <a:ext cx="4144900" cy="4144900"/>
          </a:xfrm>
        </p:spPr>
      </p:pic>
      <p:sp>
        <p:nvSpPr>
          <p:cNvPr id="6" name="TekstSylinder 5"/>
          <p:cNvSpPr txBox="1"/>
          <p:nvPr/>
        </p:nvSpPr>
        <p:spPr>
          <a:xfrm>
            <a:off x="4928461" y="1774556"/>
            <a:ext cx="6059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rgbClr val="00529B"/>
                </a:solidFill>
              </a:rPr>
              <a:t>Regional prosess for regional </a:t>
            </a:r>
            <a:r>
              <a:rPr lang="nb-NO" sz="2400" dirty="0" err="1" smtClean="0">
                <a:solidFill>
                  <a:srgbClr val="00529B"/>
                </a:solidFill>
              </a:rPr>
              <a:t>solution</a:t>
            </a:r>
            <a:endParaRPr lang="nb-NO" sz="2400" dirty="0" smtClean="0">
              <a:solidFill>
                <a:srgbClr val="00529B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err="1" smtClean="0">
                <a:solidFill>
                  <a:srgbClr val="00529B"/>
                </a:solidFill>
              </a:rPr>
              <a:t>Histology</a:t>
            </a:r>
            <a:r>
              <a:rPr lang="nb-NO" sz="2400" dirty="0" smtClean="0">
                <a:solidFill>
                  <a:srgbClr val="00529B"/>
                </a:solidFill>
              </a:rPr>
              <a:t>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 smtClean="0">
                <a:solidFill>
                  <a:srgbClr val="00529B"/>
                </a:solidFill>
              </a:rPr>
              <a:t>Need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scanning</a:t>
            </a:r>
            <a:r>
              <a:rPr lang="nb-NO" sz="2400" dirty="0" smtClean="0">
                <a:solidFill>
                  <a:srgbClr val="00529B"/>
                </a:solidFill>
              </a:rPr>
              <a:t> in different </a:t>
            </a:r>
            <a:r>
              <a:rPr lang="nb-NO" sz="2400" dirty="0" err="1" smtClean="0">
                <a:solidFill>
                  <a:srgbClr val="00529B"/>
                </a:solidFill>
              </a:rPr>
              <a:t>focus</a:t>
            </a:r>
            <a:r>
              <a:rPr lang="nb-NO" sz="2400" dirty="0" smtClean="0">
                <a:solidFill>
                  <a:srgbClr val="00529B"/>
                </a:solidFill>
              </a:rPr>
              <a:t> for </a:t>
            </a:r>
            <a:r>
              <a:rPr lang="nb-NO" sz="2400" dirty="0" err="1" smtClean="0">
                <a:solidFill>
                  <a:srgbClr val="00529B"/>
                </a:solidFill>
              </a:rPr>
              <a:t>cytology</a:t>
            </a:r>
            <a:endParaRPr lang="nb-NO" sz="2400" dirty="0" smtClean="0">
              <a:solidFill>
                <a:srgbClr val="00529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rgbClr val="00529B"/>
                </a:solidFill>
              </a:rPr>
              <a:t>No plans for digital </a:t>
            </a:r>
            <a:r>
              <a:rPr lang="nb-NO" sz="2400" dirty="0" err="1" smtClean="0">
                <a:solidFill>
                  <a:srgbClr val="00529B"/>
                </a:solidFill>
              </a:rPr>
              <a:t>imaging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on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cytology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the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next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years</a:t>
            </a:r>
            <a:endParaRPr lang="nb-NO" sz="2400" dirty="0" smtClean="0">
              <a:solidFill>
                <a:srgbClr val="00529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18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Improvements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721568" y="2115519"/>
            <a:ext cx="3571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00529B"/>
                </a:solidFill>
              </a:rPr>
              <a:t>Multiprocessor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rgbClr val="00529B"/>
                </a:solidFill>
              </a:rPr>
              <a:t>Check</a:t>
            </a:r>
            <a:r>
              <a:rPr lang="nb-NO" dirty="0" smtClean="0">
                <a:solidFill>
                  <a:srgbClr val="00529B"/>
                </a:solidFill>
              </a:rPr>
              <a:t> for </a:t>
            </a:r>
            <a:r>
              <a:rPr lang="nb-NO" dirty="0" err="1" smtClean="0">
                <a:solidFill>
                  <a:srgbClr val="00529B"/>
                </a:solidFill>
              </a:rPr>
              <a:t>syringes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before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processing</a:t>
            </a:r>
            <a:endParaRPr lang="nb-NO" dirty="0" smtClean="0">
              <a:solidFill>
                <a:srgbClr val="00529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Sensor for </a:t>
            </a:r>
            <a:r>
              <a:rPr lang="nb-NO" dirty="0" err="1" smtClean="0">
                <a:solidFill>
                  <a:srgbClr val="00529B"/>
                </a:solidFill>
              </a:rPr>
              <a:t>measuring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density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reagent</a:t>
            </a:r>
            <a:r>
              <a:rPr lang="nb-NO" dirty="0" smtClean="0">
                <a:solidFill>
                  <a:srgbClr val="00529B"/>
                </a:solidFill>
              </a:rPr>
              <a:t> and </a:t>
            </a:r>
            <a:r>
              <a:rPr lang="nb-NO" dirty="0" err="1" smtClean="0">
                <a:solidFill>
                  <a:srgbClr val="00529B"/>
                </a:solidFill>
              </a:rPr>
              <a:t>trisbuffer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remaining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endParaRPr lang="nb-NO" dirty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2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Thank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!</a:t>
            </a:r>
            <a:endParaRPr lang="nb-NO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53" b="21953"/>
          <a:stretch>
            <a:fillRect/>
          </a:stretch>
        </p:blipFill>
        <p:spPr>
          <a:xfrm>
            <a:off x="2960176" y="948691"/>
            <a:ext cx="4844624" cy="4829309"/>
          </a:xfrm>
        </p:spPr>
      </p:pic>
    </p:spTree>
    <p:extLst>
      <p:ext uri="{BB962C8B-B14F-4D97-AF65-F5344CB8AC3E}">
        <p14:creationId xmlns:p14="http://schemas.microsoft.com/office/powerpoint/2010/main" val="126655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Regional </a:t>
            </a:r>
            <a:r>
              <a:rPr lang="nb-NO" dirty="0" err="1" smtClean="0"/>
              <a:t>laboratory</a:t>
            </a:r>
            <a:r>
              <a:rPr lang="nb-NO" dirty="0" smtClean="0"/>
              <a:t> for </a:t>
            </a:r>
            <a:r>
              <a:rPr lang="nb-NO" dirty="0" err="1" smtClean="0"/>
              <a:t>Cervix</a:t>
            </a:r>
            <a:r>
              <a:rPr lang="nb-NO" dirty="0" smtClean="0"/>
              <a:t>-screening</a:t>
            </a:r>
            <a:endParaRPr lang="nb-NO" dirty="0"/>
          </a:p>
        </p:txBody>
      </p:sp>
      <p:pic>
        <p:nvPicPr>
          <p:cNvPr id="20" name="Bild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47" y="1490339"/>
            <a:ext cx="3028015" cy="4042556"/>
          </a:xfrm>
          <a:prstGeom prst="rect">
            <a:avLst/>
          </a:prstGeom>
        </p:spPr>
      </p:pic>
      <p:sp>
        <p:nvSpPr>
          <p:cNvPr id="22" name="TekstSylinder 21"/>
          <p:cNvSpPr txBox="1"/>
          <p:nvPr/>
        </p:nvSpPr>
        <p:spPr>
          <a:xfrm>
            <a:off x="4486759" y="1698171"/>
            <a:ext cx="5904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2,6 million </a:t>
            </a:r>
            <a:r>
              <a:rPr lang="nb-NO" dirty="0" err="1" smtClean="0">
                <a:solidFill>
                  <a:srgbClr val="00529B"/>
                </a:solidFill>
              </a:rPr>
              <a:t>people</a:t>
            </a:r>
            <a:endParaRPr lang="nb-NO" dirty="0" smtClean="0">
              <a:solidFill>
                <a:srgbClr val="00529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11 </a:t>
            </a:r>
            <a:r>
              <a:rPr lang="nb-NO" dirty="0" err="1" smtClean="0">
                <a:solidFill>
                  <a:srgbClr val="00529B"/>
                </a:solidFill>
              </a:rPr>
              <a:t>state</a:t>
            </a:r>
            <a:r>
              <a:rPr lang="nb-NO" dirty="0" smtClean="0">
                <a:solidFill>
                  <a:srgbClr val="00529B"/>
                </a:solidFill>
              </a:rPr>
              <a:t> hospitals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HPV </a:t>
            </a:r>
            <a:r>
              <a:rPr lang="nb-NO" dirty="0" err="1" smtClean="0">
                <a:solidFill>
                  <a:srgbClr val="00529B"/>
                </a:solidFill>
              </a:rPr>
              <a:t>primary</a:t>
            </a:r>
            <a:r>
              <a:rPr lang="nb-NO" dirty="0" smtClean="0">
                <a:solidFill>
                  <a:srgbClr val="00529B"/>
                </a:solidFill>
              </a:rPr>
              <a:t> screening age 34-69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From 10 to 3 regional </a:t>
            </a:r>
            <a:r>
              <a:rPr lang="nb-NO" dirty="0" err="1" smtClean="0">
                <a:solidFill>
                  <a:srgbClr val="00529B"/>
                </a:solidFill>
              </a:rPr>
              <a:t>laboratories</a:t>
            </a:r>
            <a:r>
              <a:rPr lang="nb-NO" dirty="0" smtClean="0">
                <a:solidFill>
                  <a:srgbClr val="00529B"/>
                </a:solidFill>
              </a:rPr>
              <a:t> in </a:t>
            </a:r>
            <a:r>
              <a:rPr lang="nb-NO" dirty="0" err="1" smtClean="0">
                <a:solidFill>
                  <a:srgbClr val="00529B"/>
                </a:solidFill>
              </a:rPr>
              <a:t>the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national</a:t>
            </a:r>
            <a:r>
              <a:rPr lang="nb-NO" dirty="0" smtClean="0">
                <a:solidFill>
                  <a:srgbClr val="00529B"/>
                </a:solidFill>
              </a:rPr>
              <a:t> screeningprogram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Akershus </a:t>
            </a:r>
            <a:r>
              <a:rPr lang="nb-NO" dirty="0" err="1" smtClean="0">
                <a:solidFill>
                  <a:srgbClr val="00529B"/>
                </a:solidFill>
              </a:rPr>
              <a:t>University</a:t>
            </a:r>
            <a:r>
              <a:rPr lang="nb-NO" dirty="0" smtClean="0">
                <a:solidFill>
                  <a:srgbClr val="00529B"/>
                </a:solidFill>
              </a:rPr>
              <a:t> Hospital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rgbClr val="00529B"/>
                </a:solidFill>
              </a:rPr>
              <a:t>Expect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around</a:t>
            </a:r>
            <a:r>
              <a:rPr lang="nb-NO" dirty="0" smtClean="0">
                <a:solidFill>
                  <a:srgbClr val="00529B"/>
                </a:solidFill>
              </a:rPr>
              <a:t> 70 000 </a:t>
            </a:r>
            <a:r>
              <a:rPr lang="nb-NO" dirty="0" err="1" smtClean="0">
                <a:solidFill>
                  <a:srgbClr val="00529B"/>
                </a:solidFill>
              </a:rPr>
              <a:t>cervical</a:t>
            </a:r>
            <a:r>
              <a:rPr lang="nb-NO" dirty="0" smtClean="0">
                <a:solidFill>
                  <a:srgbClr val="00529B"/>
                </a:solidFill>
              </a:rPr>
              <a:t> samples in 2022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HPV </a:t>
            </a:r>
            <a:r>
              <a:rPr lang="nb-NO" dirty="0" err="1" smtClean="0">
                <a:solidFill>
                  <a:srgbClr val="00529B"/>
                </a:solidFill>
              </a:rPr>
              <a:t>only</a:t>
            </a:r>
            <a:r>
              <a:rPr lang="nb-NO" dirty="0" smtClean="0">
                <a:solidFill>
                  <a:srgbClr val="00529B"/>
                </a:solidFill>
              </a:rPr>
              <a:t>: 56 %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rgbClr val="00529B"/>
                </a:solidFill>
              </a:rPr>
              <a:t>Cytology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only</a:t>
            </a:r>
            <a:r>
              <a:rPr lang="nb-NO" dirty="0" smtClean="0">
                <a:solidFill>
                  <a:srgbClr val="00529B"/>
                </a:solidFill>
              </a:rPr>
              <a:t> 26 %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HPV and </a:t>
            </a:r>
            <a:r>
              <a:rPr lang="nb-NO" dirty="0" err="1" smtClean="0">
                <a:solidFill>
                  <a:srgbClr val="00529B"/>
                </a:solidFill>
              </a:rPr>
              <a:t>cytology</a:t>
            </a:r>
            <a:r>
              <a:rPr lang="nb-NO" dirty="0" smtClean="0">
                <a:solidFill>
                  <a:srgbClr val="00529B"/>
                </a:solidFill>
              </a:rPr>
              <a:t> 18 %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 smtClean="0">
              <a:solidFill>
                <a:srgbClr val="00529B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7725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Registration</a:t>
            </a:r>
            <a:endParaRPr lang="nb-NO" dirty="0"/>
          </a:p>
        </p:txBody>
      </p:sp>
      <p:pic>
        <p:nvPicPr>
          <p:cNvPr id="6" name="Plassholder for bilde 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>
            <a:off x="705600" y="1763268"/>
            <a:ext cx="4029132" cy="4029132"/>
          </a:xfrm>
        </p:spPr>
      </p:pic>
      <p:sp>
        <p:nvSpPr>
          <p:cNvPr id="7" name="TekstSylinder 6"/>
          <p:cNvSpPr txBox="1"/>
          <p:nvPr/>
        </p:nvSpPr>
        <p:spPr>
          <a:xfrm>
            <a:off x="4804475" y="2280724"/>
            <a:ext cx="63922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rgbClr val="00529B"/>
                </a:solidFill>
              </a:rPr>
              <a:t>Requests</a:t>
            </a:r>
            <a:r>
              <a:rPr lang="nb-NO" dirty="0" smtClean="0">
                <a:solidFill>
                  <a:srgbClr val="00529B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Electronic</a:t>
            </a:r>
            <a:endParaRPr lang="nb-NO" dirty="0">
              <a:solidFill>
                <a:srgbClr val="00529B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529B"/>
                </a:solidFill>
              </a:rPr>
              <a:t>Integrated in </a:t>
            </a:r>
            <a:r>
              <a:rPr lang="nb-NO" dirty="0" err="1">
                <a:solidFill>
                  <a:srgbClr val="00529B"/>
                </a:solidFill>
              </a:rPr>
              <a:t>the</a:t>
            </a:r>
            <a:r>
              <a:rPr lang="nb-NO" dirty="0">
                <a:solidFill>
                  <a:srgbClr val="00529B"/>
                </a:solidFill>
              </a:rPr>
              <a:t> LIMS: </a:t>
            </a:r>
            <a:r>
              <a:rPr lang="nb-NO" dirty="0" err="1" smtClean="0">
                <a:solidFill>
                  <a:srgbClr val="00529B"/>
                </a:solidFill>
              </a:rPr>
              <a:t>Check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>
                <a:solidFill>
                  <a:srgbClr val="00529B"/>
                </a:solidFill>
              </a:rPr>
              <a:t>patienthistory</a:t>
            </a:r>
            <a:r>
              <a:rPr lang="nb-NO" dirty="0">
                <a:solidFill>
                  <a:srgbClr val="00529B"/>
                </a:solidFill>
              </a:rPr>
              <a:t> for </a:t>
            </a:r>
            <a:r>
              <a:rPr lang="nb-NO" dirty="0" err="1">
                <a:solidFill>
                  <a:srgbClr val="00529B"/>
                </a:solidFill>
              </a:rPr>
              <a:t>correct</a:t>
            </a:r>
            <a:r>
              <a:rPr lang="nb-NO" dirty="0">
                <a:solidFill>
                  <a:srgbClr val="00529B"/>
                </a:solidFill>
              </a:rPr>
              <a:t> </a:t>
            </a:r>
            <a:r>
              <a:rPr lang="nb-NO" dirty="0" err="1">
                <a:solidFill>
                  <a:srgbClr val="00529B"/>
                </a:solidFill>
              </a:rPr>
              <a:t>workline</a:t>
            </a:r>
            <a:r>
              <a:rPr lang="nb-NO" dirty="0" smtClean="0">
                <a:solidFill>
                  <a:srgbClr val="00529B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HPV, </a:t>
            </a:r>
            <a:r>
              <a:rPr lang="nb-NO" dirty="0" err="1" smtClean="0">
                <a:solidFill>
                  <a:srgbClr val="00529B"/>
                </a:solidFill>
              </a:rPr>
              <a:t>Cytology</a:t>
            </a:r>
            <a:r>
              <a:rPr lang="nb-NO" dirty="0" smtClean="0">
                <a:solidFill>
                  <a:srgbClr val="00529B"/>
                </a:solidFill>
              </a:rPr>
              <a:t> or </a:t>
            </a:r>
            <a:r>
              <a:rPr lang="nb-NO" dirty="0" err="1" smtClean="0">
                <a:solidFill>
                  <a:srgbClr val="00529B"/>
                </a:solidFill>
              </a:rPr>
              <a:t>both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according</a:t>
            </a:r>
            <a:r>
              <a:rPr lang="nb-NO" dirty="0" smtClean="0">
                <a:solidFill>
                  <a:srgbClr val="00529B"/>
                </a:solidFill>
              </a:rPr>
              <a:t> to </a:t>
            </a:r>
            <a:r>
              <a:rPr lang="nb-NO" dirty="0" err="1" smtClean="0">
                <a:solidFill>
                  <a:srgbClr val="00529B"/>
                </a:solidFill>
              </a:rPr>
              <a:t>national</a:t>
            </a:r>
            <a:r>
              <a:rPr lang="nb-NO" dirty="0" smtClean="0">
                <a:solidFill>
                  <a:srgbClr val="00529B"/>
                </a:solidFill>
              </a:rPr>
              <a:t> guidelines.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If co-test HPV and </a:t>
            </a:r>
            <a:r>
              <a:rPr lang="nb-NO" dirty="0" err="1" smtClean="0">
                <a:solidFill>
                  <a:srgbClr val="00529B"/>
                </a:solidFill>
              </a:rPr>
              <a:t>cytology</a:t>
            </a:r>
            <a:r>
              <a:rPr lang="nb-NO" dirty="0" smtClean="0">
                <a:solidFill>
                  <a:srgbClr val="00529B"/>
                </a:solidFill>
              </a:rPr>
              <a:t> – </a:t>
            </a:r>
            <a:r>
              <a:rPr lang="nb-NO" dirty="0" err="1" smtClean="0">
                <a:solidFill>
                  <a:srgbClr val="00529B"/>
                </a:solidFill>
              </a:rPr>
              <a:t>Cytology</a:t>
            </a:r>
            <a:r>
              <a:rPr lang="nb-NO" dirty="0" smtClean="0">
                <a:solidFill>
                  <a:srgbClr val="00529B"/>
                </a:solidFill>
              </a:rPr>
              <a:t> first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HPV </a:t>
            </a:r>
            <a:r>
              <a:rPr lang="nb-NO" dirty="0" err="1" smtClean="0">
                <a:solidFill>
                  <a:srgbClr val="00529B"/>
                </a:solidFill>
              </a:rPr>
              <a:t>primary</a:t>
            </a:r>
            <a:r>
              <a:rPr lang="nb-NO" dirty="0" smtClean="0">
                <a:solidFill>
                  <a:srgbClr val="00529B"/>
                </a:solidFill>
              </a:rPr>
              <a:t>-screening, </a:t>
            </a:r>
            <a:r>
              <a:rPr lang="nb-NO" dirty="0" err="1" smtClean="0">
                <a:solidFill>
                  <a:srgbClr val="00529B"/>
                </a:solidFill>
              </a:rPr>
              <a:t>if</a:t>
            </a:r>
            <a:r>
              <a:rPr lang="nb-NO" dirty="0" smtClean="0">
                <a:solidFill>
                  <a:srgbClr val="00529B"/>
                </a:solidFill>
              </a:rPr>
              <a:t> positive </a:t>
            </a:r>
            <a:r>
              <a:rPr lang="nb-NO" dirty="0" smtClean="0">
                <a:solidFill>
                  <a:srgbClr val="00529B"/>
                </a:solidFill>
                <a:sym typeface="Wingdings" panose="05000000000000000000" pitchFamily="2" charset="2"/>
              </a:rPr>
              <a:t> </a:t>
            </a:r>
            <a:r>
              <a:rPr lang="nb-NO" dirty="0" err="1" smtClean="0">
                <a:solidFill>
                  <a:srgbClr val="00529B"/>
                </a:solidFill>
                <a:sym typeface="Wingdings" panose="05000000000000000000" pitchFamily="2" charset="2"/>
              </a:rPr>
              <a:t>Cytology</a:t>
            </a:r>
            <a:endParaRPr lang="nb-NO" dirty="0" smtClean="0">
              <a:solidFill>
                <a:srgbClr val="00529B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  <a:sym typeface="Wingdings" panose="05000000000000000000" pitchFamily="2" charset="2"/>
              </a:rPr>
              <a:t>Normal </a:t>
            </a:r>
            <a:r>
              <a:rPr lang="nb-NO" dirty="0" err="1" smtClean="0">
                <a:solidFill>
                  <a:srgbClr val="00529B"/>
                </a:solidFill>
                <a:sym typeface="Wingdings" panose="05000000000000000000" pitchFamily="2" charset="2"/>
              </a:rPr>
              <a:t>day</a:t>
            </a:r>
            <a:r>
              <a:rPr lang="nb-NO" dirty="0" smtClean="0">
                <a:solidFill>
                  <a:srgbClr val="00529B"/>
                </a:solidFill>
                <a:sym typeface="Wingdings" panose="05000000000000000000" pitchFamily="2" charset="2"/>
              </a:rPr>
              <a:t> </a:t>
            </a:r>
            <a:r>
              <a:rPr lang="nb-NO" dirty="0" err="1" smtClean="0">
                <a:solidFill>
                  <a:srgbClr val="00529B"/>
                </a:solidFill>
                <a:sym typeface="Wingdings" panose="05000000000000000000" pitchFamily="2" charset="2"/>
              </a:rPr>
              <a:t>average</a:t>
            </a:r>
            <a:r>
              <a:rPr lang="nb-NO" dirty="0" smtClean="0">
                <a:solidFill>
                  <a:srgbClr val="00529B"/>
                </a:solidFill>
                <a:sym typeface="Wingdings" panose="05000000000000000000" pitchFamily="2" charset="2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  <a:sym typeface="Wingdings" panose="05000000000000000000" pitchFamily="2" charset="2"/>
              </a:rPr>
              <a:t>140 HPV (</a:t>
            </a:r>
            <a:r>
              <a:rPr lang="nb-NO" dirty="0" err="1" smtClean="0">
                <a:solidFill>
                  <a:srgbClr val="00529B"/>
                </a:solidFill>
                <a:sym typeface="Wingdings" panose="05000000000000000000" pitchFamily="2" charset="2"/>
              </a:rPr>
              <a:t>primary</a:t>
            </a:r>
            <a:r>
              <a:rPr lang="nb-NO" dirty="0" smtClean="0">
                <a:solidFill>
                  <a:srgbClr val="00529B"/>
                </a:solidFill>
                <a:sym typeface="Wingdings" panose="05000000000000000000" pitchFamily="2" charset="2"/>
              </a:rPr>
              <a:t> HPV)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  <a:sym typeface="Wingdings" panose="05000000000000000000" pitchFamily="2" charset="2"/>
              </a:rPr>
              <a:t>130 </a:t>
            </a:r>
            <a:r>
              <a:rPr lang="nb-NO" dirty="0" err="1" smtClean="0">
                <a:solidFill>
                  <a:srgbClr val="00529B"/>
                </a:solidFill>
                <a:sym typeface="Wingdings" panose="05000000000000000000" pitchFamily="2" charset="2"/>
              </a:rPr>
              <a:t>Cytology</a:t>
            </a:r>
            <a:r>
              <a:rPr lang="nb-NO" dirty="0" smtClean="0">
                <a:solidFill>
                  <a:srgbClr val="00529B"/>
                </a:solidFill>
                <a:sym typeface="Wingdings" panose="05000000000000000000" pitchFamily="2" charset="2"/>
              </a:rPr>
              <a:t> (co test and </a:t>
            </a:r>
            <a:r>
              <a:rPr lang="nb-NO" dirty="0" err="1" smtClean="0">
                <a:solidFill>
                  <a:srgbClr val="00529B"/>
                </a:solidFill>
                <a:sym typeface="Wingdings" panose="05000000000000000000" pitchFamily="2" charset="2"/>
              </a:rPr>
              <a:t>primary</a:t>
            </a:r>
            <a:r>
              <a:rPr lang="nb-NO" dirty="0" smtClean="0">
                <a:solidFill>
                  <a:srgbClr val="00529B"/>
                </a:solidFill>
                <a:sym typeface="Wingdings" panose="05000000000000000000" pitchFamily="2" charset="2"/>
              </a:rPr>
              <a:t> </a:t>
            </a:r>
            <a:r>
              <a:rPr lang="nb-NO" dirty="0" err="1" smtClean="0">
                <a:solidFill>
                  <a:srgbClr val="00529B"/>
                </a:solidFill>
                <a:sym typeface="Wingdings" panose="05000000000000000000" pitchFamily="2" charset="2"/>
              </a:rPr>
              <a:t>cytology</a:t>
            </a:r>
            <a:r>
              <a:rPr lang="nb-NO" dirty="0" smtClean="0">
                <a:solidFill>
                  <a:srgbClr val="00529B"/>
                </a:solidFill>
                <a:sym typeface="Wingdings" panose="05000000000000000000" pitchFamily="2" charset="2"/>
              </a:rPr>
              <a:t>)</a:t>
            </a:r>
            <a:endParaRPr lang="nb-NO" dirty="0">
              <a:solidFill>
                <a:srgbClr val="00529B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>
              <a:solidFill>
                <a:srgbClr val="00529B"/>
              </a:solidFill>
            </a:endParaRPr>
          </a:p>
          <a:p>
            <a:endParaRPr lang="nb-NO" dirty="0">
              <a:solidFill>
                <a:srgbClr val="00529B"/>
              </a:solidFill>
            </a:endParaRPr>
          </a:p>
          <a:p>
            <a:endParaRPr lang="nb-NO" dirty="0" smtClean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73660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Linking C-tube – </a:t>
            </a:r>
            <a:r>
              <a:rPr lang="nb-NO" dirty="0" err="1" smtClean="0"/>
              <a:t>SurePath-vial</a:t>
            </a:r>
            <a:endParaRPr lang="nb-NO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 rot="5400000">
            <a:off x="704849" y="1698171"/>
            <a:ext cx="4094617" cy="4094617"/>
          </a:xfrm>
        </p:spPr>
      </p:pic>
      <p:sp>
        <p:nvSpPr>
          <p:cNvPr id="9" name="TekstSylinder 8"/>
          <p:cNvSpPr txBox="1"/>
          <p:nvPr/>
        </p:nvSpPr>
        <p:spPr>
          <a:xfrm>
            <a:off x="5176863" y="1683779"/>
            <a:ext cx="46800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rgbClr val="00529B"/>
                </a:solidFill>
              </a:rPr>
              <a:t>Extra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label</a:t>
            </a:r>
            <a:r>
              <a:rPr lang="nb-NO" dirty="0" smtClean="0">
                <a:solidFill>
                  <a:srgbClr val="00529B"/>
                </a:solidFill>
              </a:rPr>
              <a:t> for C-tubes </a:t>
            </a:r>
            <a:r>
              <a:rPr lang="nb-NO" dirty="0" err="1" smtClean="0">
                <a:solidFill>
                  <a:srgbClr val="00529B"/>
                </a:solidFill>
              </a:rPr>
              <a:t>printed</a:t>
            </a:r>
            <a:r>
              <a:rPr lang="nb-NO" dirty="0" smtClean="0">
                <a:solidFill>
                  <a:srgbClr val="00529B"/>
                </a:solidFill>
              </a:rPr>
              <a:t> during </a:t>
            </a:r>
            <a:r>
              <a:rPr lang="nb-NO" dirty="0" err="1" smtClean="0">
                <a:solidFill>
                  <a:srgbClr val="00529B"/>
                </a:solidFill>
              </a:rPr>
              <a:t>registration</a:t>
            </a:r>
            <a:r>
              <a:rPr lang="nb-NO" dirty="0" smtClean="0">
                <a:solidFill>
                  <a:srgbClr val="00529B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Sample-ID, </a:t>
            </a:r>
            <a:r>
              <a:rPr lang="nb-NO" dirty="0" err="1" smtClean="0">
                <a:solidFill>
                  <a:srgbClr val="00529B"/>
                </a:solidFill>
              </a:rPr>
              <a:t>Patient</a:t>
            </a:r>
            <a:r>
              <a:rPr lang="nb-NO" dirty="0" smtClean="0">
                <a:solidFill>
                  <a:srgbClr val="00529B"/>
                </a:solidFill>
              </a:rPr>
              <a:t>-ID, QR-</a:t>
            </a:r>
            <a:r>
              <a:rPr lang="nb-NO" dirty="0" err="1" smtClean="0">
                <a:solidFill>
                  <a:srgbClr val="00529B"/>
                </a:solidFill>
              </a:rPr>
              <a:t>code</a:t>
            </a:r>
            <a:r>
              <a:rPr lang="nb-NO" dirty="0" smtClean="0">
                <a:solidFill>
                  <a:srgbClr val="00529B"/>
                </a:solidFill>
              </a:rPr>
              <a:t> and </a:t>
            </a:r>
            <a:r>
              <a:rPr lang="nb-NO" dirty="0" err="1" smtClean="0">
                <a:solidFill>
                  <a:srgbClr val="00529B"/>
                </a:solidFill>
              </a:rPr>
              <a:t>workitem</a:t>
            </a:r>
            <a:r>
              <a:rPr lang="nb-NO" dirty="0" smtClean="0">
                <a:solidFill>
                  <a:srgbClr val="00529B"/>
                </a:solidFill>
              </a:rPr>
              <a:t> (</a:t>
            </a:r>
            <a:r>
              <a:rPr lang="nb-NO" dirty="0" err="1" smtClean="0">
                <a:solidFill>
                  <a:srgbClr val="00529B"/>
                </a:solidFill>
              </a:rPr>
              <a:t>decides</a:t>
            </a:r>
            <a:r>
              <a:rPr lang="nb-NO" dirty="0" smtClean="0">
                <a:solidFill>
                  <a:srgbClr val="00529B"/>
                </a:solidFill>
              </a:rPr>
              <a:t> HPV, </a:t>
            </a:r>
            <a:r>
              <a:rPr lang="nb-NO" dirty="0" err="1" smtClean="0">
                <a:solidFill>
                  <a:srgbClr val="00529B"/>
                </a:solidFill>
              </a:rPr>
              <a:t>Cytology</a:t>
            </a:r>
            <a:r>
              <a:rPr lang="nb-NO" dirty="0" smtClean="0">
                <a:solidFill>
                  <a:srgbClr val="00529B"/>
                </a:solidFill>
              </a:rPr>
              <a:t> or </a:t>
            </a:r>
            <a:r>
              <a:rPr lang="nb-NO" dirty="0" err="1" smtClean="0">
                <a:solidFill>
                  <a:srgbClr val="00529B"/>
                </a:solidFill>
              </a:rPr>
              <a:t>both</a:t>
            </a:r>
            <a:r>
              <a:rPr lang="nb-NO" dirty="0" smtClean="0">
                <a:solidFill>
                  <a:srgbClr val="00529B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C-tubes </a:t>
            </a:r>
            <a:r>
              <a:rPr lang="nb-NO" dirty="0" err="1" smtClean="0">
                <a:solidFill>
                  <a:srgbClr val="00529B"/>
                </a:solidFill>
              </a:rPr>
              <a:t>labeled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when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loading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the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tray</a:t>
            </a:r>
            <a:endParaRPr lang="nb-NO" dirty="0" smtClean="0">
              <a:solidFill>
                <a:srgbClr val="00529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Link </a:t>
            </a:r>
            <a:r>
              <a:rPr lang="nb-NO" dirty="0" err="1" smtClean="0">
                <a:solidFill>
                  <a:srgbClr val="00529B"/>
                </a:solidFill>
              </a:rPr>
              <a:t>the</a:t>
            </a:r>
            <a:r>
              <a:rPr lang="nb-NO" dirty="0" smtClean="0">
                <a:solidFill>
                  <a:srgbClr val="00529B"/>
                </a:solidFill>
              </a:rPr>
              <a:t> Sample-ID to </a:t>
            </a:r>
            <a:r>
              <a:rPr lang="nb-NO" dirty="0" err="1" smtClean="0">
                <a:solidFill>
                  <a:srgbClr val="00529B"/>
                </a:solidFill>
              </a:rPr>
              <a:t>the</a:t>
            </a:r>
            <a:r>
              <a:rPr lang="nb-NO" dirty="0" smtClean="0">
                <a:solidFill>
                  <a:srgbClr val="00529B"/>
                </a:solidFill>
              </a:rPr>
              <a:t> C-tube-ID by </a:t>
            </a:r>
            <a:r>
              <a:rPr lang="nb-NO" dirty="0" err="1" smtClean="0">
                <a:solidFill>
                  <a:srgbClr val="00529B"/>
                </a:solidFill>
              </a:rPr>
              <a:t>scanning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both</a:t>
            </a:r>
            <a:r>
              <a:rPr lang="nb-NO" dirty="0" smtClean="0">
                <a:solidFill>
                  <a:srgbClr val="00529B"/>
                </a:solidFill>
              </a:rPr>
              <a:t> QR-</a:t>
            </a:r>
            <a:r>
              <a:rPr lang="nb-NO" dirty="0" err="1" smtClean="0">
                <a:solidFill>
                  <a:srgbClr val="00529B"/>
                </a:solidFill>
              </a:rPr>
              <a:t>codes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on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remote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station</a:t>
            </a:r>
            <a:r>
              <a:rPr lang="nb-NO" dirty="0" smtClean="0">
                <a:solidFill>
                  <a:srgbClr val="00529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7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MultiProscessor</a:t>
            </a:r>
            <a:endParaRPr lang="nb-NO" dirty="0"/>
          </a:p>
        </p:txBody>
      </p:sp>
      <p:pic>
        <p:nvPicPr>
          <p:cNvPr id="6" name="Plassholder for bilde 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 rot="5400000">
            <a:off x="704849" y="1801653"/>
            <a:ext cx="3991136" cy="3991136"/>
          </a:xfrm>
        </p:spPr>
      </p:pic>
      <p:sp>
        <p:nvSpPr>
          <p:cNvPr id="7" name="TekstSylinder 6"/>
          <p:cNvSpPr txBox="1"/>
          <p:nvPr/>
        </p:nvSpPr>
        <p:spPr>
          <a:xfrm>
            <a:off x="4889715" y="1929539"/>
            <a:ext cx="63698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rgbClr val="00529B"/>
                </a:solidFill>
              </a:rPr>
              <a:t>Printing </a:t>
            </a:r>
            <a:r>
              <a:rPr lang="nb-NO" sz="2400" dirty="0" err="1" smtClean="0">
                <a:solidFill>
                  <a:srgbClr val="00529B"/>
                </a:solidFill>
              </a:rPr>
              <a:t>of</a:t>
            </a:r>
            <a:r>
              <a:rPr lang="nb-NO" sz="2400" dirty="0" smtClean="0">
                <a:solidFill>
                  <a:srgbClr val="00529B"/>
                </a:solidFill>
              </a:rPr>
              <a:t> slides </a:t>
            </a:r>
            <a:r>
              <a:rPr lang="nb-NO" sz="2400" dirty="0" err="1" smtClean="0">
                <a:solidFill>
                  <a:srgbClr val="00529B"/>
                </a:solidFill>
              </a:rPr>
              <a:t>programmed</a:t>
            </a:r>
            <a:r>
              <a:rPr lang="nb-NO" sz="2400" dirty="0" smtClean="0">
                <a:solidFill>
                  <a:srgbClr val="00529B"/>
                </a:solidFill>
              </a:rPr>
              <a:t> in datalink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err="1" smtClean="0">
                <a:solidFill>
                  <a:srgbClr val="00529B"/>
                </a:solidFill>
              </a:rPr>
              <a:t>When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proscessing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the</a:t>
            </a:r>
            <a:r>
              <a:rPr lang="nb-NO" sz="2400" dirty="0" smtClean="0">
                <a:solidFill>
                  <a:srgbClr val="00529B"/>
                </a:solidFill>
              </a:rPr>
              <a:t> samples in </a:t>
            </a:r>
            <a:r>
              <a:rPr lang="nb-NO" sz="2400" dirty="0" err="1" smtClean="0">
                <a:solidFill>
                  <a:srgbClr val="00529B"/>
                </a:solidFill>
              </a:rPr>
              <a:t>MultiProscessor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the</a:t>
            </a:r>
            <a:r>
              <a:rPr lang="nb-NO" sz="2400" dirty="0" smtClean="0">
                <a:solidFill>
                  <a:srgbClr val="00529B"/>
                </a:solidFill>
              </a:rPr>
              <a:t> slide </a:t>
            </a:r>
            <a:r>
              <a:rPr lang="nb-NO" sz="2400" dirty="0" err="1" smtClean="0">
                <a:solidFill>
                  <a:srgbClr val="00529B"/>
                </a:solidFill>
              </a:rPr>
              <a:t>print</a:t>
            </a:r>
            <a:r>
              <a:rPr lang="nb-NO" sz="2400" dirty="0" smtClean="0">
                <a:solidFill>
                  <a:srgbClr val="00529B"/>
                </a:solidFill>
              </a:rPr>
              <a:t> is </a:t>
            </a:r>
            <a:r>
              <a:rPr lang="nb-NO" sz="2400" dirty="0" err="1" smtClean="0">
                <a:solidFill>
                  <a:srgbClr val="00529B"/>
                </a:solidFill>
              </a:rPr>
              <a:t>activated</a:t>
            </a:r>
            <a:r>
              <a:rPr lang="nb-NO" sz="2400" dirty="0" smtClean="0">
                <a:solidFill>
                  <a:srgbClr val="00529B"/>
                </a:solidFill>
              </a:rPr>
              <a:t>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err="1" smtClean="0">
                <a:solidFill>
                  <a:srgbClr val="00529B"/>
                </a:solidFill>
              </a:rPr>
              <a:t>You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always</a:t>
            </a:r>
            <a:r>
              <a:rPr lang="nb-NO" sz="2400" dirty="0" smtClean="0">
                <a:solidFill>
                  <a:srgbClr val="00529B"/>
                </a:solidFill>
              </a:rPr>
              <a:t> have </a:t>
            </a:r>
            <a:r>
              <a:rPr lang="nb-NO" sz="2400" dirty="0" err="1" smtClean="0">
                <a:solidFill>
                  <a:srgbClr val="00529B"/>
                </a:solidFill>
              </a:rPr>
              <a:t>the</a:t>
            </a:r>
            <a:r>
              <a:rPr lang="nb-NO" sz="2400" dirty="0" smtClean="0">
                <a:solidFill>
                  <a:srgbClr val="00529B"/>
                </a:solidFill>
              </a:rPr>
              <a:t> right slides for </a:t>
            </a:r>
            <a:r>
              <a:rPr lang="nb-NO" sz="2400" dirty="0" err="1" smtClean="0">
                <a:solidFill>
                  <a:srgbClr val="00529B"/>
                </a:solidFill>
              </a:rPr>
              <a:t>the</a:t>
            </a:r>
            <a:r>
              <a:rPr lang="nb-NO" sz="2400" dirty="0" smtClean="0">
                <a:solidFill>
                  <a:srgbClr val="00529B"/>
                </a:solidFill>
              </a:rPr>
              <a:t> batch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err="1" smtClean="0">
                <a:solidFill>
                  <a:srgbClr val="00529B"/>
                </a:solidFill>
              </a:rPr>
              <a:t>Possible</a:t>
            </a:r>
            <a:r>
              <a:rPr lang="nb-NO" sz="2400" dirty="0" smtClean="0">
                <a:solidFill>
                  <a:srgbClr val="00529B"/>
                </a:solidFill>
              </a:rPr>
              <a:t> to </a:t>
            </a:r>
            <a:r>
              <a:rPr lang="nb-NO" sz="2400" dirty="0" err="1" smtClean="0">
                <a:solidFill>
                  <a:srgbClr val="00529B"/>
                </a:solidFill>
              </a:rPr>
              <a:t>reprint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if</a:t>
            </a:r>
            <a:r>
              <a:rPr lang="nb-NO" sz="2400" dirty="0" smtClean="0">
                <a:solidFill>
                  <a:srgbClr val="00529B"/>
                </a:solidFill>
              </a:rPr>
              <a:t> problem </a:t>
            </a:r>
            <a:r>
              <a:rPr lang="nb-NO" sz="2400" dirty="0" err="1" smtClean="0">
                <a:solidFill>
                  <a:srgbClr val="00529B"/>
                </a:solidFill>
              </a:rPr>
              <a:t>with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the</a:t>
            </a:r>
            <a:r>
              <a:rPr lang="nb-NO" sz="2400" dirty="0" smtClean="0">
                <a:solidFill>
                  <a:srgbClr val="00529B"/>
                </a:solidFill>
              </a:rPr>
              <a:t> printer during </a:t>
            </a:r>
            <a:r>
              <a:rPr lang="nb-NO" sz="2400" dirty="0" err="1" smtClean="0">
                <a:solidFill>
                  <a:srgbClr val="00529B"/>
                </a:solidFill>
              </a:rPr>
              <a:t>printing</a:t>
            </a:r>
            <a:r>
              <a:rPr lang="nb-NO" sz="2400" dirty="0" smtClean="0">
                <a:solidFill>
                  <a:srgbClr val="00529B"/>
                </a:solidFill>
              </a:rPr>
              <a:t> (bad </a:t>
            </a:r>
            <a:r>
              <a:rPr lang="nb-NO" sz="2400" dirty="0" err="1" smtClean="0">
                <a:solidFill>
                  <a:srgbClr val="00529B"/>
                </a:solidFill>
              </a:rPr>
              <a:t>print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etc</a:t>
            </a:r>
            <a:r>
              <a:rPr lang="nb-NO" sz="2400" dirty="0" smtClean="0">
                <a:solidFill>
                  <a:srgbClr val="00529B"/>
                </a:solidFill>
              </a:rPr>
              <a:t>). </a:t>
            </a:r>
          </a:p>
          <a:p>
            <a:pPr lvl="1"/>
            <a:endParaRPr lang="nb-NO" dirty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8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SlidePrep</a:t>
            </a:r>
            <a:r>
              <a:rPr lang="nb-NO" dirty="0" smtClean="0"/>
              <a:t> - </a:t>
            </a:r>
            <a:endParaRPr lang="nb-NO" dirty="0"/>
          </a:p>
        </p:txBody>
      </p:sp>
      <p:pic>
        <p:nvPicPr>
          <p:cNvPr id="6" name="Plassholder for bilde 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/>
      </p:pic>
      <p:sp>
        <p:nvSpPr>
          <p:cNvPr id="8" name="TekstSylinder 7"/>
          <p:cNvSpPr txBox="1"/>
          <p:nvPr/>
        </p:nvSpPr>
        <p:spPr>
          <a:xfrm>
            <a:off x="4351202" y="2262753"/>
            <a:ext cx="32158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 smtClean="0">
                <a:solidFill>
                  <a:srgbClr val="00529B"/>
                </a:solidFill>
              </a:rPr>
              <a:t>Slideprep</a:t>
            </a:r>
            <a:endParaRPr lang="nb-NO" sz="2400" dirty="0" smtClean="0">
              <a:solidFill>
                <a:srgbClr val="00529B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rgbClr val="00529B"/>
                </a:solidFill>
              </a:rPr>
              <a:t>2 instruments </a:t>
            </a:r>
            <a:r>
              <a:rPr lang="nb-NO" sz="2400" dirty="0" err="1" smtClean="0">
                <a:solidFill>
                  <a:srgbClr val="00529B"/>
                </a:solidFill>
              </a:rPr>
              <a:t>if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many</a:t>
            </a:r>
            <a:r>
              <a:rPr lang="nb-NO" sz="2400" dirty="0" smtClean="0">
                <a:solidFill>
                  <a:srgbClr val="00529B"/>
                </a:solidFill>
              </a:rPr>
              <a:t>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 smtClean="0">
                <a:solidFill>
                  <a:srgbClr val="00529B"/>
                </a:solidFill>
              </a:rPr>
              <a:t>After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rinsing</a:t>
            </a:r>
            <a:r>
              <a:rPr lang="nb-NO" sz="2400" dirty="0" smtClean="0">
                <a:solidFill>
                  <a:srgbClr val="00529B"/>
                </a:solidFill>
              </a:rPr>
              <a:t> - </a:t>
            </a:r>
            <a:r>
              <a:rPr lang="nb-NO" sz="2400" dirty="0" err="1" smtClean="0">
                <a:solidFill>
                  <a:srgbClr val="00529B"/>
                </a:solidFill>
              </a:rPr>
              <a:t>xylen</a:t>
            </a:r>
            <a:endParaRPr lang="nb-NO" sz="2400" dirty="0" smtClean="0">
              <a:solidFill>
                <a:srgbClr val="00529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rgbClr val="00529B"/>
                </a:solidFill>
              </a:rPr>
              <a:t>Coverslipping – </a:t>
            </a:r>
            <a:r>
              <a:rPr lang="nb-NO" sz="2400" dirty="0" err="1" smtClean="0">
                <a:solidFill>
                  <a:srgbClr val="00529B"/>
                </a:solidFill>
              </a:rPr>
              <a:t>Leica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Spectra</a:t>
            </a:r>
            <a:r>
              <a:rPr lang="nb-NO" sz="2400" dirty="0" smtClean="0">
                <a:solidFill>
                  <a:srgbClr val="00529B"/>
                </a:solidFill>
              </a:rPr>
              <a:t>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2400" dirty="0">
              <a:solidFill>
                <a:srgbClr val="00529B"/>
              </a:solidFill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782" y="2372400"/>
            <a:ext cx="3420152" cy="342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8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Check</a:t>
            </a:r>
            <a:r>
              <a:rPr lang="nb-NO" dirty="0" smtClean="0"/>
              <a:t> </a:t>
            </a:r>
            <a:r>
              <a:rPr lang="nb-NO" dirty="0" err="1" smtClean="0"/>
              <a:t>each</a:t>
            </a:r>
            <a:r>
              <a:rPr lang="nb-NO" dirty="0" smtClean="0"/>
              <a:t> slide – </a:t>
            </a:r>
            <a:r>
              <a:rPr lang="nb-NO" dirty="0" err="1" smtClean="0"/>
              <a:t>rerun</a:t>
            </a:r>
            <a:r>
              <a:rPr lang="nb-NO" dirty="0" smtClean="0"/>
              <a:t>?</a:t>
            </a:r>
            <a:endParaRPr lang="nb-NO" dirty="0"/>
          </a:p>
        </p:txBody>
      </p:sp>
      <p:pic>
        <p:nvPicPr>
          <p:cNvPr id="9" name="Plassholder for bilde 8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0" b="6860"/>
          <a:stretch>
            <a:fillRect/>
          </a:stretch>
        </p:blipFill>
        <p:spPr/>
      </p:pic>
      <p:sp>
        <p:nvSpPr>
          <p:cNvPr id="8" name="TekstSylinder 7"/>
          <p:cNvSpPr txBox="1"/>
          <p:nvPr/>
        </p:nvSpPr>
        <p:spPr>
          <a:xfrm>
            <a:off x="4897464" y="2372400"/>
            <a:ext cx="5494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rgbClr val="00529B"/>
                </a:solidFill>
              </a:rPr>
              <a:t>All slides </a:t>
            </a:r>
            <a:r>
              <a:rPr lang="nb-NO" sz="2400" dirty="0" err="1" smtClean="0">
                <a:solidFill>
                  <a:srgbClr val="00529B"/>
                </a:solidFill>
              </a:rPr>
              <a:t>are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checked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macorscopic</a:t>
            </a:r>
            <a:endParaRPr lang="nb-NO" sz="2400" dirty="0" smtClean="0">
              <a:solidFill>
                <a:srgbClr val="00529B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rgbClr val="00529B"/>
                </a:solidFill>
              </a:rPr>
              <a:t>If it </a:t>
            </a:r>
            <a:r>
              <a:rPr lang="nb-NO" sz="2400" dirty="0" err="1" smtClean="0">
                <a:solidFill>
                  <a:srgbClr val="00529B"/>
                </a:solidFill>
              </a:rPr>
              <a:t>looks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scant</a:t>
            </a:r>
            <a:r>
              <a:rPr lang="nb-NO" sz="2400" dirty="0" smtClean="0">
                <a:solidFill>
                  <a:srgbClr val="00529B"/>
                </a:solidFill>
              </a:rPr>
              <a:t> - </a:t>
            </a:r>
            <a:r>
              <a:rPr lang="nb-NO" sz="2400" dirty="0" err="1" smtClean="0">
                <a:solidFill>
                  <a:srgbClr val="00529B"/>
                </a:solidFill>
              </a:rPr>
              <a:t>we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check</a:t>
            </a:r>
            <a:r>
              <a:rPr lang="nb-NO" sz="2400" dirty="0" smtClean="0">
                <a:solidFill>
                  <a:srgbClr val="00529B"/>
                </a:solidFill>
              </a:rPr>
              <a:t> in </a:t>
            </a:r>
            <a:r>
              <a:rPr lang="nb-NO" sz="2400" dirty="0" err="1" smtClean="0">
                <a:solidFill>
                  <a:srgbClr val="00529B"/>
                </a:solidFill>
              </a:rPr>
              <a:t>microscop</a:t>
            </a:r>
            <a:r>
              <a:rPr lang="nb-NO" sz="2400" dirty="0" smtClean="0">
                <a:solidFill>
                  <a:srgbClr val="00529B"/>
                </a:solidFill>
              </a:rPr>
              <a:t> and order </a:t>
            </a:r>
            <a:r>
              <a:rPr lang="nb-NO" sz="2400" dirty="0" err="1" smtClean="0">
                <a:solidFill>
                  <a:srgbClr val="00529B"/>
                </a:solidFill>
              </a:rPr>
              <a:t>rerun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with</a:t>
            </a:r>
            <a:r>
              <a:rPr lang="nb-NO" sz="2400" dirty="0" smtClean="0">
                <a:solidFill>
                  <a:srgbClr val="00529B"/>
                </a:solidFill>
              </a:rPr>
              <a:t> 800 µl </a:t>
            </a:r>
            <a:r>
              <a:rPr lang="nb-NO" sz="2400" dirty="0" err="1" smtClean="0">
                <a:solidFill>
                  <a:srgbClr val="00529B"/>
                </a:solidFill>
              </a:rPr>
              <a:t>if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few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sqamous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cells</a:t>
            </a:r>
            <a:r>
              <a:rPr lang="nb-NO" sz="2400" dirty="0" smtClean="0">
                <a:solidFill>
                  <a:srgbClr val="00529B"/>
                </a:solidFill>
              </a:rPr>
              <a:t>. </a:t>
            </a:r>
            <a:r>
              <a:rPr lang="nb-NO" sz="2400" dirty="0" err="1" smtClean="0">
                <a:solidFill>
                  <a:srgbClr val="00529B"/>
                </a:solidFill>
              </a:rPr>
              <a:t>Both</a:t>
            </a:r>
            <a:r>
              <a:rPr lang="nb-NO" sz="2400" dirty="0" smtClean="0">
                <a:solidFill>
                  <a:srgbClr val="00529B"/>
                </a:solidFill>
              </a:rPr>
              <a:t> slides </a:t>
            </a:r>
            <a:r>
              <a:rPr lang="nb-NO" sz="2400" dirty="0" err="1" smtClean="0">
                <a:solidFill>
                  <a:srgbClr val="00529B"/>
                </a:solidFill>
              </a:rPr>
              <a:t>are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screened</a:t>
            </a:r>
            <a:r>
              <a:rPr lang="nb-NO" sz="2400" dirty="0" smtClean="0">
                <a:solidFill>
                  <a:srgbClr val="00529B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rgbClr val="00529B"/>
                </a:solidFill>
              </a:rPr>
              <a:t>Picture: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sz="2400" dirty="0" err="1" smtClean="0">
                <a:solidFill>
                  <a:srgbClr val="00529B"/>
                </a:solidFill>
              </a:rPr>
              <a:t>left</a:t>
            </a:r>
            <a:r>
              <a:rPr lang="nb-NO" sz="2400" dirty="0" smtClean="0">
                <a:solidFill>
                  <a:srgbClr val="00529B"/>
                </a:solidFill>
              </a:rPr>
              <a:t> slide – </a:t>
            </a:r>
            <a:r>
              <a:rPr lang="nb-NO" sz="2400" dirty="0" err="1" smtClean="0">
                <a:solidFill>
                  <a:srgbClr val="00529B"/>
                </a:solidFill>
              </a:rPr>
              <a:t>rerun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rgbClr val="00529B"/>
                </a:solidFill>
              </a:rPr>
              <a:t>right slide ok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err="1" smtClean="0">
                <a:solidFill>
                  <a:srgbClr val="00529B"/>
                </a:solidFill>
              </a:rPr>
              <a:t>Airbubbles</a:t>
            </a:r>
            <a:r>
              <a:rPr lang="nb-NO" sz="2400" dirty="0" smtClean="0">
                <a:solidFill>
                  <a:srgbClr val="00529B"/>
                </a:solidFill>
              </a:rPr>
              <a:t>? </a:t>
            </a:r>
            <a:r>
              <a:rPr lang="nb-NO" sz="2400" dirty="0" err="1" smtClean="0">
                <a:solidFill>
                  <a:srgbClr val="00529B"/>
                </a:solidFill>
              </a:rPr>
              <a:t>Remove</a:t>
            </a:r>
            <a:r>
              <a:rPr lang="nb-NO" sz="2400" dirty="0" smtClean="0">
                <a:solidFill>
                  <a:srgbClr val="00529B"/>
                </a:solidFill>
              </a:rPr>
              <a:t> coverslip and cover </a:t>
            </a:r>
            <a:r>
              <a:rPr lang="nb-NO" sz="2400" dirty="0" err="1" smtClean="0">
                <a:solidFill>
                  <a:srgbClr val="00529B"/>
                </a:solidFill>
              </a:rPr>
              <a:t>again</a:t>
            </a:r>
            <a:r>
              <a:rPr lang="nb-NO" sz="2400" dirty="0">
                <a:solidFill>
                  <a:srgbClr val="00529B"/>
                </a:solidFill>
              </a:rPr>
              <a:t> </a:t>
            </a:r>
            <a:r>
              <a:rPr lang="nb-NO" sz="2400" dirty="0" smtClean="0">
                <a:solidFill>
                  <a:srgbClr val="00529B"/>
                </a:solidFill>
              </a:rPr>
              <a:t>(</a:t>
            </a:r>
            <a:r>
              <a:rPr lang="nb-NO" sz="2400" dirty="0" err="1" smtClean="0">
                <a:solidFill>
                  <a:srgbClr val="00529B"/>
                </a:solidFill>
              </a:rPr>
              <a:t>manually</a:t>
            </a:r>
            <a:r>
              <a:rPr lang="nb-NO" sz="2400" dirty="0" smtClean="0">
                <a:solidFill>
                  <a:srgbClr val="00529B"/>
                </a:solidFill>
              </a:rPr>
              <a:t>)</a:t>
            </a:r>
            <a:endParaRPr lang="nb-NO" sz="2400" dirty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2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err="1" smtClean="0"/>
              <a:t>Scanning</a:t>
            </a:r>
            <a:r>
              <a:rPr lang="nb-NO" dirty="0" smtClean="0"/>
              <a:t> in </a:t>
            </a:r>
            <a:r>
              <a:rPr lang="nb-NO" dirty="0" err="1" smtClean="0"/>
              <a:t>FocalPoint</a:t>
            </a:r>
            <a:endParaRPr lang="nb-NO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5" b="14975"/>
          <a:stretch>
            <a:fillRect/>
          </a:stretch>
        </p:blipFill>
        <p:spPr/>
      </p:pic>
      <p:sp>
        <p:nvSpPr>
          <p:cNvPr id="6" name="TekstSylinder 5"/>
          <p:cNvSpPr txBox="1"/>
          <p:nvPr/>
        </p:nvSpPr>
        <p:spPr>
          <a:xfrm>
            <a:off x="4974956" y="2533973"/>
            <a:ext cx="34871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rgbClr val="00529B"/>
                </a:solidFill>
              </a:rPr>
              <a:t>All slides, </a:t>
            </a:r>
            <a:r>
              <a:rPr lang="nb-NO" sz="2400" dirty="0" err="1" smtClean="0">
                <a:solidFill>
                  <a:srgbClr val="00529B"/>
                </a:solidFill>
              </a:rPr>
              <a:t>but</a:t>
            </a:r>
            <a:r>
              <a:rPr lang="nb-NO" sz="2400" dirty="0" smtClean="0">
                <a:solidFill>
                  <a:srgbClr val="00529B"/>
                </a:solidFill>
              </a:rPr>
              <a:t> slides </a:t>
            </a:r>
            <a:r>
              <a:rPr lang="nb-NO" sz="2400" dirty="0" err="1" smtClean="0">
                <a:solidFill>
                  <a:srgbClr val="00529B"/>
                </a:solidFill>
              </a:rPr>
              <a:t>that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need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rerun</a:t>
            </a:r>
            <a:r>
              <a:rPr lang="nb-NO" sz="2400" dirty="0" smtClean="0">
                <a:solidFill>
                  <a:srgbClr val="00529B"/>
                </a:solidFill>
              </a:rPr>
              <a:t> or </a:t>
            </a:r>
            <a:r>
              <a:rPr lang="nb-NO" sz="2400" dirty="0" err="1" smtClean="0">
                <a:solidFill>
                  <a:srgbClr val="00529B"/>
                </a:solidFill>
              </a:rPr>
              <a:t>Cito</a:t>
            </a:r>
            <a:r>
              <a:rPr lang="nb-NO" sz="2400" dirty="0" smtClean="0">
                <a:solidFill>
                  <a:srgbClr val="00529B"/>
                </a:solidFill>
              </a:rPr>
              <a:t>-samples </a:t>
            </a:r>
            <a:r>
              <a:rPr lang="nb-NO" sz="2400" dirty="0" err="1" smtClean="0">
                <a:solidFill>
                  <a:srgbClr val="00529B"/>
                </a:solidFill>
              </a:rPr>
              <a:t>are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going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directly</a:t>
            </a:r>
            <a:r>
              <a:rPr lang="nb-NO" sz="2400" dirty="0" smtClean="0">
                <a:solidFill>
                  <a:srgbClr val="00529B"/>
                </a:solidFill>
              </a:rPr>
              <a:t> to screening.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 smtClean="0">
                <a:solidFill>
                  <a:srgbClr val="00529B"/>
                </a:solidFill>
              </a:rPr>
              <a:t>Scanning</a:t>
            </a:r>
            <a:r>
              <a:rPr lang="nb-NO" sz="2400" dirty="0" smtClean="0">
                <a:solidFill>
                  <a:srgbClr val="00529B"/>
                </a:solidFill>
              </a:rPr>
              <a:t> </a:t>
            </a:r>
            <a:r>
              <a:rPr lang="nb-NO" sz="2400" dirty="0" err="1" smtClean="0">
                <a:solidFill>
                  <a:srgbClr val="00529B"/>
                </a:solidFill>
              </a:rPr>
              <a:t>overnight</a:t>
            </a:r>
            <a:endParaRPr lang="nb-NO" sz="2400" dirty="0" smtClean="0">
              <a:solidFill>
                <a:srgbClr val="00529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25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Screening</a:t>
            </a:r>
            <a:endParaRPr lang="nb-NO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>
          <a:xfrm rot="5400000">
            <a:off x="704850" y="2371725"/>
            <a:ext cx="3421063" cy="3421063"/>
          </a:xfrm>
        </p:spPr>
      </p:pic>
      <p:pic>
        <p:nvPicPr>
          <p:cNvPr id="8" name="Plassholder for bilde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6" r="21796"/>
          <a:stretch>
            <a:fillRect/>
          </a:stretch>
        </p:blipFill>
        <p:spPr/>
      </p:pic>
      <p:sp>
        <p:nvSpPr>
          <p:cNvPr id="6" name="TekstSylinder 5"/>
          <p:cNvSpPr txBox="1"/>
          <p:nvPr/>
        </p:nvSpPr>
        <p:spPr>
          <a:xfrm>
            <a:off x="7804800" y="1890793"/>
            <a:ext cx="38344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rgbClr val="00529B"/>
                </a:solidFill>
              </a:rPr>
              <a:t>Guided</a:t>
            </a:r>
            <a:r>
              <a:rPr lang="nb-NO" dirty="0" smtClean="0">
                <a:solidFill>
                  <a:srgbClr val="00529B"/>
                </a:solidFill>
              </a:rPr>
              <a:t> screening - </a:t>
            </a:r>
            <a:r>
              <a:rPr lang="nb-NO" dirty="0" err="1" smtClean="0">
                <a:solidFill>
                  <a:srgbClr val="00529B"/>
                </a:solidFill>
              </a:rPr>
              <a:t>focalpoint</a:t>
            </a:r>
            <a:endParaRPr lang="nb-NO" dirty="0">
              <a:solidFill>
                <a:srgbClr val="00529B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Not all samples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rgbClr val="00529B"/>
                </a:solidFill>
              </a:rPr>
              <a:t>Ergonomic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challenge</a:t>
            </a:r>
            <a:r>
              <a:rPr lang="nb-NO" dirty="0" smtClean="0">
                <a:solidFill>
                  <a:srgbClr val="00529B"/>
                </a:solidFill>
              </a:rPr>
              <a:t> for </a:t>
            </a:r>
            <a:r>
              <a:rPr lang="nb-NO" dirty="0" err="1" smtClean="0">
                <a:solidFill>
                  <a:srgbClr val="00529B"/>
                </a:solidFill>
              </a:rPr>
              <a:t>some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screeners</a:t>
            </a:r>
            <a:endParaRPr lang="nb-NO" dirty="0" smtClean="0">
              <a:solidFill>
                <a:srgbClr val="00529B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rgbClr val="00529B"/>
                </a:solidFill>
              </a:rPr>
              <a:t>Many</a:t>
            </a:r>
            <a:r>
              <a:rPr lang="nb-NO" dirty="0" smtClean="0">
                <a:solidFill>
                  <a:srgbClr val="00529B"/>
                </a:solidFill>
              </a:rPr>
              <a:t> slides have HPV testing and </a:t>
            </a:r>
            <a:r>
              <a:rPr lang="nb-NO" dirty="0" err="1" smtClean="0">
                <a:solidFill>
                  <a:srgbClr val="00529B"/>
                </a:solidFill>
              </a:rPr>
              <a:t>need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rescreening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rgbClr val="00529B"/>
                </a:solidFill>
              </a:rPr>
              <a:t>Screeninghistory</a:t>
            </a:r>
            <a:r>
              <a:rPr lang="nb-NO" dirty="0" smtClean="0">
                <a:solidFill>
                  <a:srgbClr val="00529B"/>
                </a:solidFill>
              </a:rPr>
              <a:t> – </a:t>
            </a:r>
            <a:r>
              <a:rPr lang="nb-NO" dirty="0" err="1" smtClean="0">
                <a:solidFill>
                  <a:srgbClr val="00529B"/>
                </a:solidFill>
              </a:rPr>
              <a:t>access</a:t>
            </a:r>
            <a:r>
              <a:rPr lang="nb-NO" dirty="0" smtClean="0">
                <a:solidFill>
                  <a:srgbClr val="00529B"/>
                </a:solidFill>
              </a:rPr>
              <a:t> to </a:t>
            </a:r>
            <a:r>
              <a:rPr lang="nb-NO" dirty="0" err="1" smtClean="0">
                <a:solidFill>
                  <a:srgbClr val="00529B"/>
                </a:solidFill>
              </a:rPr>
              <a:t>history</a:t>
            </a:r>
            <a:r>
              <a:rPr lang="nb-NO" dirty="0" smtClean="0">
                <a:solidFill>
                  <a:srgbClr val="00529B"/>
                </a:solidFill>
              </a:rPr>
              <a:t> in </a:t>
            </a:r>
            <a:r>
              <a:rPr lang="nb-NO" dirty="0" err="1" smtClean="0">
                <a:solidFill>
                  <a:srgbClr val="00529B"/>
                </a:solidFill>
              </a:rPr>
              <a:t>national</a:t>
            </a:r>
            <a:r>
              <a:rPr lang="nb-NO" dirty="0" smtClean="0">
                <a:solidFill>
                  <a:srgbClr val="00529B"/>
                </a:solidFill>
              </a:rPr>
              <a:t> cancer-register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Symptoms, </a:t>
            </a:r>
            <a:r>
              <a:rPr lang="nb-NO" dirty="0" err="1" smtClean="0">
                <a:solidFill>
                  <a:srgbClr val="00529B"/>
                </a:solidFill>
              </a:rPr>
              <a:t>clinical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information</a:t>
            </a:r>
            <a:r>
              <a:rPr lang="nb-NO" dirty="0" smtClean="0">
                <a:solidFill>
                  <a:srgbClr val="00529B"/>
                </a:solidFill>
              </a:rPr>
              <a:t> and HPV-status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rgbClr val="00529B"/>
                </a:solidFill>
              </a:rPr>
              <a:t>Rescreening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Symptoms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smtClean="0">
                <a:solidFill>
                  <a:srgbClr val="00529B"/>
                </a:solidFill>
              </a:rPr>
              <a:t>HPV positive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dirty="0" err="1" smtClean="0">
                <a:solidFill>
                  <a:srgbClr val="00529B"/>
                </a:solidFill>
              </a:rPr>
              <a:t>Other</a:t>
            </a:r>
            <a:r>
              <a:rPr lang="nb-NO" dirty="0" smtClean="0">
                <a:solidFill>
                  <a:srgbClr val="00529B"/>
                </a:solidFill>
              </a:rPr>
              <a:t> </a:t>
            </a:r>
            <a:r>
              <a:rPr lang="nb-NO" dirty="0" err="1" smtClean="0">
                <a:solidFill>
                  <a:srgbClr val="00529B"/>
                </a:solidFill>
              </a:rPr>
              <a:t>reasons</a:t>
            </a:r>
            <a:endParaRPr lang="nb-NO" dirty="0" smtClean="0">
              <a:solidFill>
                <a:srgbClr val="00529B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dirty="0" smtClean="0">
              <a:solidFill>
                <a:srgbClr val="005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70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HUS">
      <a:dk1>
        <a:sysClr val="windowText" lastClr="000000"/>
      </a:dk1>
      <a:lt1>
        <a:sysClr val="window" lastClr="FFFFFF"/>
      </a:lt1>
      <a:dk2>
        <a:srgbClr val="00529B"/>
      </a:dk2>
      <a:lt2>
        <a:srgbClr val="E7E6E6"/>
      </a:lt2>
      <a:accent1>
        <a:srgbClr val="00529B"/>
      </a:accent1>
      <a:accent2>
        <a:srgbClr val="523178"/>
      </a:accent2>
      <a:accent3>
        <a:srgbClr val="7E2D40"/>
      </a:accent3>
      <a:accent4>
        <a:srgbClr val="AF272F"/>
      </a:accent4>
      <a:accent5>
        <a:srgbClr val="FFB549"/>
      </a:accent5>
      <a:accent6>
        <a:srgbClr val="006747"/>
      </a:accent6>
      <a:hlink>
        <a:srgbClr val="0563C1"/>
      </a:hlink>
      <a:folHlink>
        <a:srgbClr val="954F72"/>
      </a:folHlink>
    </a:clrScheme>
    <a:fontScheme name="AH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HUS_PPTmal.potx" id="{9952CCFC-AC69-4C07-BA1F-683B82EE75B9}" vid="{9BF11E9C-A04B-4FB6-8FF4-C8EEA4FBACB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982FC97A4EB864EBF6B6ADD443A67CC" ma:contentTypeVersion="14" ma:contentTypeDescription="Opprett et nytt dokument." ma:contentTypeScope="" ma:versionID="a59811bd92298090e6a76c55d4651efa">
  <xsd:schema xmlns:xsd="http://www.w3.org/2001/XMLSchema" xmlns:xs="http://www.w3.org/2001/XMLSchema" xmlns:p="http://schemas.microsoft.com/office/2006/metadata/properties" xmlns:ns2="3b00a67f-9791-437e-b702-303a706ea042" xmlns:ns3="7dc3d6ed-56f1-49b6-b310-0ff680cfe62a" targetNamespace="http://schemas.microsoft.com/office/2006/metadata/properties" ma:root="true" ma:fieldsID="4c3e1f195df9422cebd772257e8ef87d" ns2:_="" ns3:_="">
    <xsd:import namespace="3b00a67f-9791-437e-b702-303a706ea042"/>
    <xsd:import namespace="7dc3d6ed-56f1-49b6-b310-0ff680cfe6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0a67f-9791-437e-b702-303a706ea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378a55df-a9cd-4882-8adc-9ae50d8055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3d6ed-56f1-49b6-b310-0ff680cfe62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9d73458-8fb0-4777-9551-357d96ad6676}" ma:internalName="TaxCatchAll" ma:showField="CatchAllData" ma:web="7dc3d6ed-56f1-49b6-b310-0ff680cfe6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00a67f-9791-437e-b702-303a706ea042">
      <Terms xmlns="http://schemas.microsoft.com/office/infopath/2007/PartnerControls"/>
    </lcf76f155ced4ddcb4097134ff3c332f>
    <TaxCatchAll xmlns="7dc3d6ed-56f1-49b6-b310-0ff680cfe62a" xsi:nil="true"/>
  </documentManagement>
</p:properties>
</file>

<file path=customXml/itemProps1.xml><?xml version="1.0" encoding="utf-8"?>
<ds:datastoreItem xmlns:ds="http://schemas.openxmlformats.org/officeDocument/2006/customXml" ds:itemID="{6C5AF823-F440-477E-9C32-BC45C2C840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62E80C-3809-4373-921E-4ADB2092D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00a67f-9791-437e-b702-303a706ea042"/>
    <ds:schemaRef ds:uri="7dc3d6ed-56f1-49b6-b310-0ff680cfe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250BB0-7CFB-48CC-88B8-2BDAA6518A03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7dc3d6ed-56f1-49b6-b310-0ff680cfe62a"/>
    <ds:schemaRef ds:uri="3b00a67f-9791-437e-b702-303a706ea042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AHUS_PPTmal</Template>
  <TotalTime>395</TotalTime>
  <Words>381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Office-tema</vt:lpstr>
      <vt:lpstr>Totalys-system Workflow at Ahus, Norway</vt:lpstr>
      <vt:lpstr>Regional laboratory for Cervix-screening</vt:lpstr>
      <vt:lpstr>Registration</vt:lpstr>
      <vt:lpstr>Linking C-tube – SurePath-vial</vt:lpstr>
      <vt:lpstr>MultiProscessor</vt:lpstr>
      <vt:lpstr>SlidePrep - </vt:lpstr>
      <vt:lpstr>Check each slide – rerun?</vt:lpstr>
      <vt:lpstr>Scanning in FocalPoint</vt:lpstr>
      <vt:lpstr>Screening</vt:lpstr>
      <vt:lpstr>Digital imaging</vt:lpstr>
      <vt:lpstr>Improvements?</vt:lpstr>
      <vt:lpstr>Thank you!</vt:lpstr>
    </vt:vector>
  </TitlesOfParts>
  <Company>Helse Sør-Øst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Andrea Kovanen Sæten</dc:creator>
  <cp:lastModifiedBy>Anna Wittersø</cp:lastModifiedBy>
  <cp:revision>35</cp:revision>
  <dcterms:created xsi:type="dcterms:W3CDTF">2022-03-09T12:14:02Z</dcterms:created>
  <dcterms:modified xsi:type="dcterms:W3CDTF">2022-04-04T09:30:10Z</dcterms:modified>
  <cp:contentStatus>Endelig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0x010100D982FC97A4EB864EBF6B6ADD443A67CC</vt:lpwstr>
  </property>
  <property fmtid="{D5CDD505-2E9C-101B-9397-08002B2CF9AE}" pid="3" name="_MarkAsFinal">
    <vt:bool>true</vt:bool>
  </property>
</Properties>
</file>